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0" r:id="rId4"/>
    <p:sldId id="257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1" r:id="rId13"/>
    <p:sldId id="268" r:id="rId14"/>
    <p:sldId id="269" r:id="rId15"/>
    <p:sldId id="270" r:id="rId16"/>
    <p:sldId id="273" r:id="rId17"/>
    <p:sldId id="275" r:id="rId18"/>
    <p:sldId id="276" r:id="rId19"/>
    <p:sldId id="277" r:id="rId20"/>
    <p:sldId id="278" r:id="rId21"/>
    <p:sldId id="279" r:id="rId22"/>
    <p:sldId id="274" r:id="rId23"/>
    <p:sldId id="280" r:id="rId24"/>
    <p:sldId id="272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132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0T22:12:32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3250 5685 93 0,'0'0'75'0,"0"0"-24"16,0 0 19-16,0 0-38 15,0 0-17-15,0 0-8 16,0 0 6-16,-8 0-1 16,8 0-4-16,0 0 11 15,0 0 22-15,0 0 32 16,0 0-16-16,0 0 5 0,0 0-19 16,-2 0-17-16,2 4-19 15,0 14-2-15,0 13-3 16,0 4 4-16,0 15 6 15,0 6 1-15,0 4-9 16,2 0-2-16,-1 1-2 16,-1-3 2-16,0-10-2 15,0-6 4-15,0-14-4 16,0-12-6-16,0-7 6 16,0-9 0-16,0 0-3 15,0 0-1-15,-5-9 3 16,-4-31 1-16,-2-20 35 15,-5-14-9-15,4-9-11 16,2 0-6-16,1 2 5 0,7 8-3 16,2 6-11-16,0 7 0 15,0 7 0-15,9 3 0 16,6 8-4-16,3 4 0 16,4 2 2-16,3 6-8 15,4 6 4-15,0 3-7 16,3 8-22-16,-3 11 19 15,4 2-3-15,-4 0-1 16,2 7 5-16,-4 15 13 16,-5 5-5-16,-4-1 5 15,-7 0 0-15,-7 4 4 16,-4-2-2-16,0 2 6 16,-8-3 11-16,-15 1 1 0,-8-2 0 15,-5-3-9-15,-4 0 7 16,5-7-9-16,0-6-1 15,14-4-6-15,7-6-1 16,10 0-30-16,4 0-48 16,0 0-83-16,4 0-112 15,16 0 54-15</inkml:trace>
  <inkml:trace contextRef="#ctx0" brushRef="#br0" timeOffset="442.1901">3680 5842 122 0,'0'0'122'16,"0"0"-91"-16,0 0-21 15,0 0 7-15,0 0 4 16,0 0 22-16,0 0 25 16,4 0 45-16,-4 0 25 15,0-11-18-15,0-3-24 16,0-12-37-16,0-12-17 0,0-3-22 16,0-5-5-1,0 0-15-15,0 4-3 0,9 1 0 16,1 6-1-1,4 5 4-15,-3 11-8 0,-5 7 4 16,5 1-18-16,-3 2 2 16,1 0 9-16,2 1 7 15,1-4-17-15,5 3-3 16,-2 4-5-16,2-1-29 16,2 6 11-16,1 0 2 15,7 0-44-15,-1 0-43 16,4 11-37-16,-7 4-141 15</inkml:trace>
  <inkml:trace contextRef="#ctx0" brushRef="#br0" timeOffset="936.9437">4257 5613 162 0,'0'0'69'0,"0"0"-32"15,0 0 27-15,0 0-32 16,0 0 34-16,0 0 38 16,-99-51-37-16,80 51-4 0,-2 0-54 15,4 9 2-15,1 12-11 16,3 11-3-16,6 1-1 15,2-5 4-15,5-4-4 16,0-2-5-16,0-4-5 16,10-2 1-16,6-2 0 15,6-6-5-15,0-2-12 16,2-6 2-16,-1 0-20 16,-3 0 18-16,-5-2 25 15,-3-5-24-15,-4 2 9 16,-3 3 20-16,-5-2 0 15,0 4 5-15,2 0 6 0,-2 0 0 16,0 0-9-16,2 0 13 16,0 0-7-16,5 0-3 15,4 6 27-15,5-1-11 16,2 2 2-16,4-2-12 16,2-5-9-16,1 0-2 15,-4 0-34-15,0-14-91 16,-10-5-79-16</inkml:trace>
  <inkml:trace contextRef="#ctx0" brushRef="#br0" timeOffset="1155.3045">4282 5310 433 0,'0'0'238'0,"0"0"-194"15,0 0-32-15,0 0-12 16,0 0-5-16,0 0-22 16,40-5 27-16,-13 0 4 15,-1-6-4-15,-2 1-57 16,1-5-98-16,-7-6-72 16,-9 3-33-16</inkml:trace>
  <inkml:trace contextRef="#ctx0" brushRef="#br0" timeOffset="1502.425">4827 4694 233 0,'0'0'95'16,"0"0"-80"-16,0 0-5 15,0 0 71-15,32 139-40 16,-25-80 13-16,-4 16-16 16,-3 13 5-16,0 16-8 0,0 11 2 15,0 3-20-15,-9-8-15 16,1-16 0-16,-1-26-1 15,5-15-1-15,4-23-1 16,0-12-3-16,0-13-54 16,0-5-62-16,0-17-145 15,6-25 62-15</inkml:trace>
  <inkml:trace contextRef="#ctx0" brushRef="#br0" timeOffset="1718.36">4702 5430 135 0,'0'0'176'16,"0"0"-142"-16,0 0 0 0,0 0 57 15,0 0-37-15,0 0-37 16,2 0 1-16,19 0 2 16,8 0 17-16,6 0-24 15,6 0 3-15,-2 0-16 16,1-6 10-16,1 0-10 15,-3 0-60-15,0 3-80 16,-4 0-110-16</inkml:trace>
  <inkml:trace contextRef="#ctx0" brushRef="#br0" timeOffset="1909.7767">5261 5444 85 0,'0'0'74'0,"0"0"-14"15,0 0-6-15,0 0 30 16,0 0-39-16,0 0-28 16,21 140-2-16,-21-102 20 15,0-3-26-15,0-3 1 16,0 0-20-16,-2-12 10 16,-9-11-88-16,0-9-41 15</inkml:trace>
  <inkml:trace contextRef="#ctx0" brushRef="#br0" timeOffset="2084.3984">5296 5104 298 0,'0'0'290'16,"0"0"-205"-16,0 0-57 15,0 0-28-15,0 0-5 16,0 0-119-16,37 0-32 15,-10 0 23-15,0 0-128 16</inkml:trace>
  <inkml:trace contextRef="#ctx0" brushRef="#br0" timeOffset="2430.262">5877 5325 84 0,'0'0'120'15,"0"0"-39"-15,0 0 21 16,0 0-29-16,0 0 14 16,0 0 1-16,-49-3-23 15,23 3 12-15,-5 0-6 16,0 3-10-16,-2 18-9 15,5 5-30-15,6 4-21 0,7-4-1 16,7 4-2 0,8-2-8-16,0 0-21 0,0 3-1 15,16-3-9-15,10 2 13 16,5-9-15-16,5 0-21 16,3-3-53-16,-4-8 2 15,-2-1-42-15,-1-2-83 16</inkml:trace>
  <inkml:trace contextRef="#ctx0" brushRef="#br0" timeOffset="2918.2799">6314 5479 172 0,'0'0'64'16,"0"0"-13"-16,0 0 25 15,0 0-19-15,0 0-2 16,0 0-14-16,-117 13 9 16,96 20 0-16,1 4 3 15,3 1-34-15,5 1 0 16,7-7 7-16,5-6-25 15,0-11-1-15,5-1-2 16,17-7-4-16,5 1-3 0,4-6-6 16,3-2-9-16,-1 0-6 15,0-5-15 1,-1-12-7-16,-8-1 9 0,-5 0-7 16,-11 6 20-16,-4 5 29 15,-4 4 1-15,0 3 69 16,0 0 17-16,0 0 11 15,0 0-36-15,0 0-41 16,5 0-20-16,4 0-10 16,4 3 7-16,6 2 2 15,4-5 1-15,0 0-52 16,2 0-18-16,0 0-13 16,5-14-24-16,4-4-40 0,-1-13-72 15</inkml:trace>
  <inkml:trace contextRef="#ctx0" brushRef="#br0" timeOffset="3283.5612">6843 5467 82 0,'0'0'210'16,"0"0"-157"-16,0 0 2 16,0 0 34-16,0 0-17 15,0 0-22-15,-89-14 40 16,70 14-26-16,6 0 1 15,5 0-33-15,2 0-8 0,4 0-13 16,2 0-11-16,0 0-8 16,0 9-34-16,2 11-18 15,17 11 41-15,3 4 12 16,9 3-15-16,1 5-8 16,-1-4-2-16,-2 5-8 15,-7 1 30-15,-2-6 10 16,-8-2-3-16,-6-7 7 15,-4-4-1-15,-2-6 10 16,0-6-9-16,-4-5 102 16,-21-9-51-16,-4 0-44 15,-4 0-11-15,-7 0-3 16,1 3-65-16,-3 6-53 0,3 5-117 16,2 6-146-1</inkml:trace>
  <inkml:trace contextRef="#ctx0" brushRef="#br0" timeOffset="90722.8087">1419 6384 48 0,'0'0'95'0,"0"0"5"16,0 0-10 0,0 0-21-16,0 0-2 0,0 0-11 15,0 0-22-15,0-3-3 16,0 3 7-16,0 0 8 16,0 0-6-16,0 0 15 15,0 0-3-15,-3 0 16 16,-7 0-10-16,-4 0-38 15,-5 0-19-15,-8 0 12 16,-4 0-12-16,-10 0 2 16,-1 15-4-16,-6 3 10 15,4 9-8-15,2-1-1 16,4 2 0-16,7-3-4 16,7-2 4-16,6-5 0 15,9-4 2-15,7-11-5 0,2-3-3 16,0 0 4-16,0 0-12 15,0 7 4-15,6 3-34 16,12 2 30-16,4 5 13 16,3 2-7-16,3 3 4 15,4 2-1-15,1 8 4 16,1-4 2-16,1 2-5 16,1 1 2-16,0-1-31 15,2-2 10-15,-7-1-1 16,-2-8 1-16,-6-3 6 15,-10 0 9-15,-5-4 0 16,-6-3 5-16,-2 3 1 0,0 5 2 16,0 5 35-16,-17 2-9 15,-12 0 0-15,-4-2 3 16,-5-4-1-16,-5-7 1 16,3-10 11-16,3-1-31 15,0 0-5-15,11 0-3 16,4 0-2-16,6-5-12 15,4-4-27-15,6 1-50 16,6-6-82-16,0-4-117 16</inkml:trace>
  <inkml:trace contextRef="#ctx0" brushRef="#br0" timeOffset="91151.3033">1734 6820 105 0,'0'0'54'0,"0"0"-13"15,0 0 51-15,0 0-12 16,0 118-12-16,3-74-5 15,2-2-22-15,-2-2-17 16,1-4-9-16,0-2-13 16,0-4-1-16,2 3 6 15,-4-8-14-15,-2-4-3 16,0-7-61-16,0-14-70 16,0-8-144-16</inkml:trace>
  <inkml:trace contextRef="#ctx0" brushRef="#br0" timeOffset="91365.8058">1751 6571 362 0,'0'0'100'16,"0"0"-66"-16,0 0 23 0,0 0-34 15,0 0-23 1,0 0-41-16,36-2-68 0,-25 11-22 16,-6 3-98-16</inkml:trace>
  <inkml:trace contextRef="#ctx0" brushRef="#br0" timeOffset="91974.2903">2141 6837 129 0,'0'0'75'0,"0"0"-22"0,0 0 27 15,0 0-34-15,0 0-25 16,11 128 21-16,-11-109 4 16,0-4 2-16,0-6 1 15,0-1 10-15,0-6-30 16,0-2-2-16,0 0-15 16,0 0-9-16,0 0-3 15,0-4-3-15,0-20-19 16,0-6 16-16,0-6 4 15,0-5 2-15,0 4-4 0,5 1 6 16,2 8-4 0,-2 10 2-16,1 10-1 0,-2 6-1 15,-2 2 0-15,2 0-8 16,4 0-9-16,5 2 13 16,3 16 1-16,1 8 5 15,3 14 1-15,3 6 3 16,-6 8 2-16,6 2-5 15,2-4 5-15,-2-5 2 16,10-8 2-16,-2-12-10 16,0-13 0-16,0-14-2 15,-2 0-2-15,-4-29 4 16,1-13 12-16,-6-5 3 16,-7-6 28-16,-5-1-33 0,-8 2 15 15,0-4-17-15,0 2-3 16,0 6-10-16,-8 5 1 15,-1 11-36-15,3 10-51 16,2 15-29-16,-3 7-112 16</inkml:trace>
  <inkml:trace contextRef="#ctx0" brushRef="#br0" timeOffset="92502.1915">3229 6607 344 0,'0'0'147'15,"0"0"-117"1,0 0 41-16,0 0-19 0,-127 22 5 15,105-10-8-15,-3 2-5 16,-2 6-1-16,3 4-14 16,2 1-5-16,2 7-17 15,1 1 8-15,6 6-12 16,9 8-6-16,4-1 0 16,0-2 0-16,11-1 0 15,18-5 3-15,12-7-7 16,4-12 7-16,8-9-2 15,-1-8-1-15,0-2-6 0,-5 0-16 16,-5 0-23-16,-7-13-57 16,-7-13 8-16,-12-5-62 15,-8-1-132-15</inkml:trace>
  <inkml:trace contextRef="#ctx0" brushRef="#br0" timeOffset="93125.1725">3662 6965 17 0,'0'0'239'15,"0"0"-177"-15,0 0-27 16,0 0 18-16,0 0 10 0,6 121-16 16,-2-87 10-16,-4 3-6 15,0-2-2-15,0-8-19 16,0-8-7-16,0-10-22 16,0-3 9-16,0-6-8 15,0 0 0-15,0 0-2 16,0-8-4-16,0-20 4 15,0-12 12-15,0-13 16 16,0-9-10-16,0-1 8 16,-2-8 10-16,0 4 6 15,2 9-24-15,0 9-3 16,0 8 6-16,0 10 0 16,2 6-4-16,8 7-11 0,-5 6-6 15,5 4 0-15,6 0-1 16,3 1-3-16,10 0 3 15,8-1-1-15,1 2-23 16,3 4-33-16,-1-1-51 16,-3 3-39-16,-10 0-112 15,-14 0-129-15</inkml:trace>
  <inkml:trace contextRef="#ctx0" brushRef="#br0" timeOffset="97573.2023">4241 6735 69 0,'0'0'55'0,"0"0"-7"15,0 0-6-15,0 0-1 16,0 0-3-16,0 0 16 0,0 0 8 16,0 0 4-1,0 0-13-15,0 0-4 0,0 0-3 16,0 0-12-16,0 0-6 15,0 3-11-15,0-3 5 16,0 4-14-16,0-1 6 16,-2 8-3-16,-7-1-10 15,1 8 2-15,-4 3-3 16,1 3 0-16,-2 8 0 16,8 5-3-16,1-1 2 15,4 4 0-15,0-6-3 16,0 3 2-16,9-5-3 0,11-5-1 15,4-4 4 1,5-9-8-16,2-6 10 0,5-8 0 16,2 0-5-16,2-4 5 15,-2-19-1-15,-2-3-2 16,-6-4 1-16,-2 1 0 16,-6-8-5-16,-7 1-3 15,-4-4-14-15,-8-4 4 16,-3-7-11-16,0 0 9 15,-12 1-6-15,-12 6 21 16,-5 7 7-16,-3 14 1 16,3 8 29-16,-2 10 4 15,2 5 14-15,1 0-20 16,4 21-16-16,-1 16-12 16,0 4-9-16,8 10-19 0,2-3-36 15,9-1-1-15,6-1-53 16,0-17-52-16,0-9-89 15</inkml:trace>
  <inkml:trace contextRef="#ctx0" brushRef="#br0" timeOffset="98312.1037">4980 6720 339 0,'0'0'149'0,"0"0"-82"16,0 0 1-16,0 0-13 16,0 0-31-16,0 0-14 15,-17 105-6-15,11-62 5 0,-1 5-3 16,-2-6-4-16,0-1 4 15,3-15-3-15,2-6 4 16,0-8-6-16,2-10 3 16,2-2 0-16,0 0-4 15,0-2-6-15,0-30-14 16,10-9 18-16,9-13 2 16,2-8 0-16,1-3 0 15,-1 2-1-15,0 5-9 16,-3 7 7-16,-6 19-9 15,-1 14-11-15,-9 8 17 16,-2 10 6-16,0 0-4 0,0 0 3 16,2 26-9-16,5 2 10 15,4 6 3-15,2 2-2 16,7-3-1-16,0 5 2 16,3-1 11-16,2 2 8 15,0-6-7-15,4-4 1 16,0-9-13-16,3-8-1 15,-1-10 1-15,0-2 4 16,-4-4-4-16,2-26 10 16,-4-11 14-16,-7-5-19 15,-6-5 3-15,-5 2-2 16,-7-1-2-16,0 10-6 16,0 8-1-16,0 6-13 0,0 14-14 15,-2 6-21-15,-4 6-55 16,-3 0-135-16</inkml:trace>
  <inkml:trace contextRef="#ctx0" brushRef="#br0" timeOffset="98922.8766">5975 6717 163 0,'0'0'104'0,"0"0"-40"16,0 0 27-16,0 0-45 16,0 0 21-16,-133-22-13 15,110 22 14-15,1 0-7 16,0 8-2-16,2 10-35 0,-1 3-19 16,6-4-2-1,7 3 0-15,2-1-3 0,6 3-6 16,0 4-3-16,0 10 7 15,12 3 2-15,5 2 0 16,6-4 0 0,2-12-2-16,4-11-5 0,2-10-10 15,4-4-16-15,3-14-8 16,1-18 13-16,-6-8-11 16,-8-2 13-16,-8 2-9 15,-3 3 24-15,-8 7 11 16,-4 12 0-16,1 11 13 15,-3 7 50-15,0 0 41 16,0 0-31-16,2 0-29 0,2 4-44 16,3 12 0-16,7 4-5 15,1 4 4-15,5-2-13 16,3-2-26-16,3-1-30 16,-2-2-67-16,-1-13-136 15,-5-4 9-15</inkml:trace>
  <inkml:trace contextRef="#ctx0" brushRef="#br0" timeOffset="99432.7825">6646 6662 22 0,'0'0'114'16,"0"0"-89"-16,0 0 28 16,0 0 33-16,0 0 30 15,0 0 2-15,-100-5-27 16,83 5-23-16,-6 2 23 16,3 4-56-16,3 2 1 15,-2 1 8-15,9-4-11 16,2 7-12-16,4 2-21 15,1 6-1-15,3 4-9 0,0 5 10 16,0 0-10-16,9-2 5 16,12-4-22-16,3 0-4 15,5 3 0 1,7-4-7-16,4 2 14 0,0 6 9 16,0 4-6-16,-4 2-35 15,-5 3 15-15,-5 3-8 16,-6-5 16-16,-4-3-99 15,-9-10 131-15,-7-7 1 16,0-9 6-16,-9 1 41 16,-20-4 17-16,-8-1-35 15,-8-1 13-15,-2-3 16 16,-2 0-17-16,1 0-27 0,4 0-14 16,7-12-40-16,5-2-36 15,8-4-71-15,9 2-68 16</inkml:trace>
  <inkml:trace contextRef="#ctx0" brushRef="#br0" timeOffset="100692.1262">7686 6994 37 0,'0'0'66'15,"0"0"-8"-15,0 0 29 16,0 0-39-16,0 0-7 0,0 0 11 16,-10-24-5-16,6 21-27 15,4 3 22-15,0 0 14 16,0 0 5-16,0 0 8 16,-2 0-20-16,2 0-2 15,0 0-25-15,0 0-5 16,0 0-6-16,0 0 3 15,0 0-2-15,0 0 0 16,0 0-7-16,4 0-4 16,29 3-1-16,21 3 4 15,17-6 19-15,16 0-8 16,12-2 4-16,9-19-11 16,9-2-3-16,3 7-1 0,5 2 0 15,-3 4-4 1,-6 8 2-16,-13 2-1 0,-23 0-1 15,-22 0 0-15,-20 0 1 16,-18 7-1-16,-13-4 0 16,-5-1 1-16,-2-2 8 15,0 0-5-15,0 0 15 16,0 0-19-16,0 0-3 16,-4 0-3-16,-13-2-53 15,0-13-42-15,1-3-11 16,5-1-76-16,3-2-155 15</inkml:trace>
  <inkml:trace contextRef="#ctx0" brushRef="#br0" timeOffset="101330.5363">9742 6796 207 0,'0'0'252'0,"0"0"-146"16,0 0 3-16,0 0-23 16,0 0-36-16,0 0-18 15,10 6-5-15,-10-6-6 16,2 0-9-16,0 0 13 15,3-18-15-15,1-21 7 16,6-17-9-16,3-12 9 0,0-2-14 16,4 5-3-16,-1 7-1 15,-3 9 0 1,-1 8-1-16,-6 13-5 0,-4 14 7 16,-2 9 0-16,-2 5 2 15,0 0 2-15,0 0 3 16,0 19 24-16,0 21-24 15,-12 17-7-15,0 17 0 16,-1 11 5-16,-2 12-4 16,1 7 13-16,0 3-12 15,1-7 10-15,0-2-1 16,4-13-6-16,0-20-4 16,7-20-1-16,2-19 0 0,0-17-11 15,0-9-62-15,0-9-70 16,8-35 6-16,13-8 8 15,-8-3-220-15</inkml:trace>
  <inkml:trace contextRef="#ctx0" brushRef="#br0" timeOffset="102072.1497">10496 6709 320 0,'0'0'107'16,"0"0"-78"-16,0 0 43 16,0 0-14-16,0 0 18 15,0 0-7-15,-56-59-19 16,45 45-13-16,1-7 5 0,-8-5-5 16,2 3-8-1,-4 3 7-15,-3 3-32 0,4 3 16 16,-6 4-11-16,0 5-2 15,-4 5-3-15,-2 0-4 16,0 0-1-16,-2 20 1 16,2 9-2-16,6 5 2 15,7 0 0-15,9-2-9 16,7 1 5-16,2-2-8 16,0-1 1-16,20 2 6 15,4-5 3-15,3-7-1 16,2-8-19-16,4-10-5 15,-2-2 8-15,0 0-2 16,-1-21-18-16,-4-6 20 16,-1-2 4-16,0-1-1 0,-3 3 4 15,-8 2 5-15,1 7 5 16,-6 4 4-16,-5 8-6 16,-2 3 5-16,1 3-2 15,-3 0 2-15,0 0 17 16,0 23 11-16,2 20-11 15,-2 19 28-15,0 16-12 16,0 7 2-16,0 4-4 16,0-5 3-16,-5-7-32 15,5-11 1-15,0-14-4 16,0-19-2-16,0-16 0 16,0-13-24-16,0-4-62 0,10 0-41 15,9-2 46-15,0-17-39 16,0-7-82-16,-9-6-152 15</inkml:trace>
  <inkml:trace contextRef="#ctx0" brushRef="#br0" timeOffset="102700.8564">10907 6370 213 0,'0'0'209'15,"0"0"-183"-15,0 0 8 16,0 0 28-16,0 0-36 16,0 0-10-16,-10 104 21 15,-1-49 28-15,-2 17 3 16,-5 12 5-16,0 9-13 0,1-1-25 16,6-6-19-16,1-14-5 15,10-12-8-15,0-14-5 16,0-16 2-16,0-13 0 15,0-13-21-15,0-4-13 16,0 0-1-16,16-7 24 16,4-22 11-16,2-12 0 15,4-3 8-15,0 2-8 16,-2 4-5-16,-2 10-11 16,1 6-12-16,-5 8 7 15,-1 8 12-15,-1 1 5 16,-2 5-8-16,6 0 11 15,-3 0 2-15,8 0 4 0,-3 18 11 16,5 5 10 0,2 9-4-16,-4 6 2 0,2 6-2 15,-8 5-1 1,-3-8 5-16,-7 0-23 0,-7-12 18 16,-2 4-15-16,0-5 2 15,0-5-8-15,0-3-8 16,0-11-64-16,-7-7-60 15,1-2-96-15</inkml:trace>
  <inkml:trace contextRef="#ctx0" brushRef="#br0" timeOffset="103291.5488">11934 6805 292 0,'0'0'128'16,"0"0"-73"-16,0 0 49 15,0 0-34-15,0 0-13 16,0 0-23-16,-14 2 32 16,14-2 17-16,0 0-8 15,0 0-10-15,0 0-18 16,0 0-18-16,12 0-29 0,32 0-2 16,30 0 2-16,27 0 40 15,19 10-27-15,8 2-7 16,0 5-5-16,-6-3-1 15,-11 0-1-15,-12-6 1 16,-18-2 0-16,-21-6-4 16,-16 0-3-16,-17 0-24 15,-13 0 1-15,-8 0-29 16,-5 0 7-16,-1 0 12 16,0-5-27-16,0-15-79 15,0-1-161-15</inkml:trace>
  <inkml:trace contextRef="#ctx0" brushRef="#br0" timeOffset="104303.9196">13811 6607 150 0,'0'0'298'15,"0"0"-190"-15,0 0-43 16,0 0 10-16,0 0-42 16,0 0-33-16,-9-6-2 15,38-8 2-15,6 5 20 16,8-6-2-16,3 3-7 16,2 2-6-16,3 0 1 15,-2 8-6-15,-2 2 1 0,-5 0-2 16,-8 0-1-16,-10 20 2 15,-7 2 3-15,-5 11 12 16,-10 10 10-16,-2 7-8 16,0 12 10-16,-26 3-11 15,-13 1-10-15,-5 4 1 16,-13-8-3-16,1-4 0 16,-7-11-2-16,2-10 0 15,4-14 0-15,3-13-4 16,4-10-1-16,9 0-23 15,6-16-3-15,10-11-12 16,14 0 13-16,8 3 13 16,3-2-8-16,0 3 7 0,25-3 13 15,4 4-2-15,2 2 2 16,7 1 3-16,2 10-2 16,4 4-2-16,4 5 0 15,0 0 4-15,2 21 25 16,-1 7 2-16,-5 4 12 15,-6-2-1-15,-7 1-6 16,-6-6 2-16,-3-3-12 16,-1-7-15-16,-2-9-7 15,1-6-2-15,3 0-1 16,4-9-6-16,-2-18-9 16,0-4-16-16,0-6-7 0,-4-6-50 15,-4 1-39-15,-4-4-128 16</inkml:trace>
  <inkml:trace contextRef="#ctx0" brushRef="#br0" timeOffset="104799.6108">14689 6738 145 0,'0'0'383'16,"0"0"-223"-16,0 0-46 15,0 0-14-15,0 0-46 16,0 0-54-16,5-102 0 15,8 55 2-15,0 9-7 16,5 4 5-16,-3 3 0 16,-1-1 1-16,-1 3 1 15,1 0-2-15,-3 7 0 16,-2 6 0-16,-4 7-4 0,-3 9 3 16,-2 0-9-16,0 0 10 15,0 32 7-15,0 10-4 16,0 18 3-16,-7 8 6 15,-4 10 6-15,-2 10 0 16,-3 0 5-16,0 2-9 16,1-11 9-16,2-15-14 15,8-16-8-15,2-16-1 16,3-16-6-16,0-11-54 16,0-5-74-16,0 0-38 15,3-24-12-15,8-13-72 16</inkml:trace>
  <inkml:trace contextRef="#ctx0" brushRef="#br0" timeOffset="105422.2234">15229 6222 534 0,'0'0'103'0,"0"0"-99"15,0 0 36-15,0 0-14 16,-25 127-24-16,21-77 18 16,-6 12 7-16,-3 14 39 15,-6 8-4-15,-2 4-15 16,-1-1-6-16,4-9-8 16,7-11-21-16,2-12-10 15,9-20 4-15,0-18-6 16,0-11-4-16,2-6-3 15,18-2-13-15,10-26 0 16,-1-8 19-16,2-4-3 0,0 1-2 16,-4 10 2-16,0 3-16 15,-6 8 11-15,0 7-8 16,-1 8 9-16,4 3-7 16,0 0 3-16,1 0-2 15,4 3 5-15,-2 18 6 16,-2 7-14-16,-4 2-6 15,-2 6 23-15,-5 2 22 16,-2 6-2-16,-5 0 0 16,-3-2-11-16,-2-1 1 15,-2-8 5-15,0-6-13 16,0-7-4-16,0-11 2 16,0-4-28-16,-2-5-55 15,-4 0-48-15,-5-7-176 0</inkml:trace>
  <inkml:trace contextRef="#ctx0" brushRef="#br0" timeOffset="105717.0406">16142 7038 499 0,'0'0'454'0,"0"0"-375"15,0 0 1-15,0 0 6 16,0 0-86-16,0 0-11 15,-15 10-100-15,15-10-83 16,0 0-103-16</inkml:trace>
  <inkml:trace contextRef="#ctx0" brushRef="#br0" timeOffset="192080.4273">1479 10353 30 0,'0'0'24'0,"0"0"-11"16,0 0-4-16,0 0 2 15,0 0-4-15,0 0-7 16,0 0-7-16,0 0 1 16,0 0 6-16,0 0 4 15,0 0 12-15,0 0 24 16,0 0 17-16,0 0-5 16,0 0-6-16,0 0 9 15,0 0 1-15,0 0-14 0,0 4-10 16,0 4-20-16,0 1-2 15,0 2-1-15,-3-3-6 16,2 0-3-16,1 4 1 16,-2 2 3-16,-1 3-3 15,1 6 7-15,2 3-5 16,0 5 10-16,0-5-6 16,0 2 1-16,0 0 4 15,0-1-4-15,0 6 1 16,0-5-8-16,0 2 4 15,0-5-5-15,0 2 9 16,0-3-7-16,5 6 0 0,-3 3 3 16,-1-4-2-1,2 5 1-15,-1-3-1 0,0 5 5 16,-2 1-5-16,0 6 6 16,0 1-8-16,0 2 10 15,0-2-10-15,0 0 0 16,6-2-2-16,-2 2 1 15,-1 0 0-15,0-3 0 16,2-1-3-16,-1-5 8 16,0 4-8-16,-1-3 4 15,-3 2-1-15,0 0 2 16,0 0-1-16,0-2 0 16,0-7 5-16,0 0-10 15,0-8 9-15,0-1-10 16,0-4 5-16,0 2-3 0,0 4 3 15,0 8 0-15,0 7 3 16,0 8-1-16,0 1-2 16,0 2 2-16,-5 0-2 15,-1 1 5-15,-3-5-6 16,3-4 2-16,-2-11-1 16,3 3 0-16,2-6 1 15,0-1-2-15,1 3 2 16,0 0-4-16,0 7 6 15,2 2-9-15,-2 7 9 16,2 4-5-16,0-2 4 16,0-1-4-16,0-3 2 0,0-1 0 15,0-2 0-15,0 3 2 16,0 4-4-16,0 1 6 16,0-1-4-16,0 7 0 15,-5-2 0-15,2 3 1 16,1 1-1-16,0-5 2 15,-2-1 2-15,2-5-8 16,-1-6 9-16,1 1-9 16,-1 0 6-16,2 4-4 15,-1 3 4-15,0 4 0 16,-4 0-2-16,4 4 0 16,-2-3-1-16,4-2 1 15,0 4 0-15,0-2-3 0,0 2 2 16,0-4 2-16,0 1 2 15,0-4-3-15,0-2 2 16,0-6 4-16,0-2 0 16,0-3-2-16,0-10-1 15,0 3-3-15,0 4 0 16,0 0 0-16,2 8 0 16,0 11 0-16,4 5 2 15,-4 4-2-15,-2 0 2 16,0 2 1-16,0-4 1 15,0-1-3-15,0-7 6 16,0-4-2-16,0-4 3 0,-2 0-6 16,2 6 9-1,0-5-10-15,0-4 1 0,0-1 5 16,0 2-7-16,0 2 3 16,0 0 0-16,0 1-3 15,0-2 4-15,-4-2-3 16,2 1-1-16,-2 3 4 15,0-2-5-15,-3 5 4 16,-2 7-2-16,-2-1 0 16,-2 2-1-16,1-2 5 15,1 0-5-15,5-8 1 16,-1-4 0-16,3 0-1 16,3-10-1-16,1 3-3 15,0-5 8-15,0 6-5 16,0-6 1-16,0 6-1 0,0 0 1 15,0 4 1-15,-2 3-1 16,0 2 0-16,2-5 0 16,0 5 3-16,0-6-6 15,0 0 2-15,0-3 1 16,0-10 0-16,0 0 0 16,0-4 0-16,0 0 0 15,4 0 0-15,-3-5 4 16,5 4-1-16,-3 1 2 15,-1 0-5-15,-2-4 9 0,2 0-1 16,-2-2 0 0,0-1-1-16,0-4 2 0,0 1 5 15,0-6 7-15,0 2-7 16,0-4 8-16,0 0-17 16,0 0 0-16,0 0-5 15,0 0 0-15,0 0 1 16,0 0 2-16,0 0-1 15,0 0-1-15,0 0 10 16,0 0-11-16,0 0 13 16,0 0-7-16,0 0-1 15,0 0-2-15,0 0-2 16,0 0-1-16,0 0 0 16,0 0 0-16,0 0 1 15,0 0 0-15,0 0-1 0,0 0 7 16,0 0-6-16,0 0 1 15,0 0-2-15,2 0-5 16,-2 0 1-16,0 0-6 16,2 0 9-16,0 0-10 15,1 0 11-15,3 0-5 16,6 4 2-16,3 0 2 16,1-4 0-16,3 0 0 15,8 0 1-15,2 0 0 16,6 0 0-16,11 0 2 15,-4 0-2-15,-1 0 0 16,-4 0 1-16,-3 0-1 16,-5 0-2-16,0 0 2 15,2 0-1-15,-2 0 4 16,0 0-6-16,0 0 5 0,-7 0-2 16,0 0 1-16,-2 0-1 15,-4 0 0-15,-3 0 0 16,-4 0 0-16,-7 0 1 15,3 0-1-15,-5 0 4 16,2 0-1-16,-2 0 0 16,0 0-2-16,0 0 3 15,0 0-1-15,0 0-2 16,0 0 1-16,0 0-1 16,0 0 3-16,0 0-8 15,0 0-16-15,0 0-7 16,0 0-52-16,0 0-45 0,0 0-35 15,-20-4-204-15</inkml:trace>
  <inkml:trace contextRef="#ctx0" brushRef="#br0" timeOffset="193571.2381">1575 10807 19 0,'0'0'36'0,"0"0"13"15,0 0-8-15,0 0 1 16,0 0 1-16,0 0-16 16,0 0 21-16,0 3 3 15,0-3 1-15,-2 0-7 0,-1 0-12 16,-3 0-25-16,2 0 1 15,-3 0 4-15,2 0-1 16,3 0 12-16,0 0-13 16,-1 0 12-16,-2 0-8 15,5 0 9-15,0 0 10 16,-1 0 7-16,1 0-3 16,0 0-13-16,0 0 6 15,0 0-19-15,0 0-1 16,0 0-11-16,0 0-5 15,0 2-11-15,6 4-4 16,19 4 7-16,13 1 13 16,9 1 4-16,5 2 2 0,2 3 0 15,0-2-4 1,-2 0 2-16,-6-1 0 0,-3-4 0 16,-5 0-2-16,-5-3-1 15,-2-2 5-15,-2 1-3 16,-6-3 2-16,-6-2-3 15,-5 2 4-15,-6-3-4 16,-6 1-2-16,0-1 2 16,0 0 6-16,0 0-1 15,0 0 2-15,0 0 2 16,0 0-4-16,0 0-7 16,0 0-8-16,0 0-24 0,-8 0-25 15,-7 3-50 1,3 5-17-16,-4 2-69 0,1 0-56 15</inkml:trace>
  <inkml:trace contextRef="#ctx0" brushRef="#br0" timeOffset="194770.8878">2309 10848 10 0,'0'0'51'0,"0"0"-33"0,0 0 38 16,0 0-10-16,0 0-1 15,0 0-2 1,0 0 7-16,0 0-3 0,0 0 6 16,0 0-3-16,0 0 3 15,0 3-9-15,0-3-6 16,0 0-4-16,0 0-30 15,0 3-4-15,0-1-4 16,9 6 1-16,4 2 3 16,6 1 15-16,7 1-3 15,1 1-11-15,2 2 5 16,2-4-3-16,-2 1 0 16,-1-2 1-16,-6 0-3 0,-3-3 0 15,-6-3 2 1,-9 0-3-16,-4-2 1 0,0-2 1 15,0 1 5-15,0 2 11 16,0 1-1-16,-2 2 38 16,-18 8-18-16,-9 2-33 15,-6 3-3-15,-7 8 3 16,-1 5-4-16,-7 6 3 16,3 2 2-16,1-6 0 15,8-2 18-15,9-11-8 16,11-9 12-16,8-11 0 15,7-1-12-15,3 0 1 16,0 0-16-16,0 0-3 16,0-12-4-16,0-8 4 15,0-2 3-15,0-2 0 0,3 2 0 16,1 0 0-16,2-2 0 16,0 2-1-16,2 1 0 15,1-6-1-15,-2 1 1 16,2-2-11-16,-3 6 11 15,-2 5-9-15,-4 8 1 16,0-1 3-16,0 3 4 16,0 3-6-16,0 4 8 15,0 0-2-15,0 0 4 16,0 0-5-16,0 0-6 16,0 0 2-16,0 0-3 15,0 0 0-15,3 0-7 0,-1 7-3 16,2 4 12-1,0 1 5-15,-1 2 0 0,-1-1-11 16,1-5 7-16,-3-4-10 16,2-2-2-16,-2-2-38 15,0 0-15-15,0 0-16 16,0 0-53-16,0 0-63 16</inkml:trace>
  <inkml:trace contextRef="#ctx0" brushRef="#br0" timeOffset="196833.625">3534 10654 64 0,'0'0'97'16,"0"0"-71"-16,0 0-25 16,0 0 4-16,0 0 5 15,0 0-5-15,0 0 5 16,0 0-2-16,0 0 9 15,0 0 14-15,0 0 28 16,0 0 6-16,0 0 11 16,0 0-28-16,0 0-2 15,0 0-15-15,0 0-7 0,0 0-13 16,0 0-4-16,0 0-6 16,0 0 1-16,0 0-2 15,0 0 4-15,0 0 3 16,0 0-7-16,0 0 14 15,0 0-2-15,0 0 3 16,0 0 3-16,0 0-1 16,0 0 0-16,0 0-17 15,0 0 7-15,0 0-4 16,0 0 0-16,0 0-3 16,0 0 0-16,0 0 0 15,0 0-1-15,0 0 1 0,0 0 0 16,0 0-3-16,0 0 8 15,0 0-7-15,0 0 2 16,0 0 0-16,0 0 2 16,0 0 1-16,0 0-3 15,0 0 0-15,0 0-3 16,0 0 9-16,0 0-9 16,0 0 7-16,0 0-1 15,0 0-2-15,0 0 1 16,0 0-2-16,0 12-3 15,0 8-1-15,0 6 4 16,0 16 3-16,-6 4 2 16,-6 10-1-16,-3 5-4 15,-2-2 0-15,5-3 1 16,-2-5 1-16,6-5-2 0,-3-7 1 16,-1 2-2-1,4-4 4-15,1-11-6 0,3-5 5 16,4-4-3-16,-2-12 1 15,2-2-3-15,0 0 0 16,0-3-2-16,0 0 5 16,0 0 0-16,0 0-1 15,0 0 5-15,0 0 6 16,0 0-3-16,0 0 0 16,0 0-4-16,0 0 0 15,0-7 1-15,0-3-3 16,0-7-2-16,0 2 5 0,0 0-5 15,0 7 2-15,0 2-2 16,2 1 2-16,-2 5 1 16,0 0-2-16,0 0 1 15,0 0-1-15,0 0 0 16,0 0 0-16,0 0 5 16,0 0-8-16,0 0 3 15,0 0-1-15,0 0 0 16,0 0-2-16,0 0 2 15,0 0 1-15,0 0 0 16,0 0 1-16,0 0-9 16,0 0 7-16,0 0 1 15,0 0 0-15,0 0 0 0,0 0 0 16,0 0 1-16,0 0 3 16,0 0-2-16,0 0-4 15,0 0-14-15,0 0 2 16,0 0-30-16,0 0-35 15,0 2-47-15,0 1-79 16</inkml:trace>
  <inkml:trace contextRef="#ctx0" brushRef="#br0" timeOffset="197334.6001">3040 10767 76 0,'0'0'47'0,"0"0"-42"15,0 0 28-15,0 0 38 16,0 0-22-16,0 0 7 15,-10-18 16-15,10 18 10 16,0 0 7-16,0 0-14 16,0 0 2-16,0 0-22 15,0 0-21-15,0 0-18 16,0 0-16-16,0 0-8 0,10-5-10 16,21-13 13-16,16-10 5 15,21-4 21-15,17-5-4 16,9 4 4-16,2 2-3 15,-5 3-17-15,-6 4 3 16,-5 1-3-16,-4 6-1 16,-11 5 4-16,-14 6-8 15,-10 4-1-15,-12 0-5 16,-12 0-11-16,-3 2-6 16,-8-2-3-16,-4 2 5 0,1-3-17 15,-1 0-20 1,0 1-4-16,-2 0 5 0,0 0-14 15,0 2-139-15,0 0 1 16</inkml:trace>
  <inkml:trace contextRef="#ctx0" brushRef="#br0" timeOffset="197959.6349">3931 10957 17 0,'0'0'37'0,"0"0"57"16,0 0-13-16,0 0-34 16,0 0-10-16,0 0 9 15,-33 112 3-15,27-78 8 0,3-1-6 16,-1 2-9-16,4 1-30 15,0-3 3-15,7 0-10 16,10-1-1-16,5-5-3 16,3-5-1-16,0-8 0 15,4-9 0-15,4-5-2 16,3-1 4-16,1-29 4 16,1-15-1-16,-3-5-5 15,0-4-17-15,-12-4-16 16,-4 1-20-16,-13 6 8 15,-6 0 15-15,0 10 19 16,-25 8 11-16,-10 5 7 16,-7 10 6-16,-2 10 22 15,3 8 4-15,-1 0-12 16,4 8-9-16,2 24-14 0,5 6 2 16,4 8-12-16,8 0 5 15,7 0 0-15,7-3-4 16,5-11-55-16,0-3-59 15,10-10-29-15,16-9-37 16</inkml:trace>
  <inkml:trace contextRef="#ctx0" brushRef="#br0" timeOffset="198680.9659">4644 10950 289 0,'0'0'90'0,"0"0"-30"15,0 0 30-15,0 0-31 16,-119 0-31-16,92 0-14 0,-3 0 6 16,6 0-1-16,2 12 24 15,1 12-22-15,4 7-10 16,3 7-11-16,5 10-4 15,9-3 4-15,0 4-7 16,0-3 0-16,19-5-8 16,8-11 6-16,6-9-20 15,2-13 11-15,5-8 1 16,5-13-3-16,2-36 12 16,4-25 8-16,-1-20 1 15,-6-15 1-15,-7-10-4 0,-3-2 2 16,-10 11-1-16,-8 13 2 15,-11 16-1-15,-5 6 2 16,0 11 0-16,0 6 0 16,0 10-2-16,-2 7 5 15,-5 10-3-15,0 8 10 16,0 5 0-16,3 13-5 16,2 2-7-16,0 3 7 15,-1 0 5-15,-1 22 1 16,-3 22-13-16,-2 20 0 15,-2 22-2-15,-1 6 5 16,4 7 8-16,-1-1-7 16,3-1-3-16,3-9 3 15,3-6-1-15,0-16-6 16,0-8 1-16,9-9-9 0,4-8-53 16,5-8 8-16,4-5-34 15,7-8-36-15,5-6-53 16</inkml:trace>
  <inkml:trace contextRef="#ctx0" brushRef="#br0" timeOffset="199506.7662">5171 10983 103 0,'0'0'153'16,"0"0"-89"-16,0 0 0 15,0 0-5-15,0 0 0 16,0 0-19-16,-67 0-23 16,38 0 3-16,-7 0 28 15,0 0-15-15,1 0 22 0,4 0-32 16,2 3 4-16,6 15-21 15,6 7-6-15,5 1-6 16,5 6-3-16,5 0 5 16,2-3-6-16,0-2 5 15,9-5-28-15,11-4 8 16,1-4-1-16,4-5 15 16,3-7-1-16,2 1-1 15,3-3-2-15,0 0 0 16,1-3 10-16,-4-14-12 15,0-6 5-15,-3-2-3 16,-6 1-15-16,-3 2 22 16,-1 3-4-16,-11 12 7 0,0 1 5 15,-6 6-1 1,3 0 2-16,-1 0 19 0,2 0-8 16,6 20 0-16,5 8 12 15,5 2-5-15,5 4-8 16,-1-10-6-16,7 0-4 15,0-8-1-15,-2-8-2 16,0-8 2-16,-5 0-4 16,1-18-9-16,-4-10-27 15,-7-2-62-15,-7-2-175 16</inkml:trace>
  <inkml:trace contextRef="#ctx0" brushRef="#br0" timeOffset="200334.9321">6615 11321 186 0,'0'0'199'16,"0"0"-157"-16,0 0-40 15,0 0 3-15,0 0 0 16,0 0-5-16,20-6 0 15,-7-24 37-15,5-17 57 16,1-16 6-16,0-19-31 16,2-12-22-16,-1-6-21 0,4-3-10 15,2 7-9-15,4 11-4 16,2 13-6-16,0 17 3 16,-7 16-5-16,-7 17 2 15,-7 13-12-15,-9 9-20 16,0 0 10-16,0 3 17 15,7 29 8-15,5 20 2 16,0 14 9-16,1 17 13 16,1 12-13-16,-1 7 0 15,-1-5-1-15,1-8-5 16,-1-13 4-16,1-21-8 16,1-14-1-16,-4-15-7 15,0-12 2-15,-3-6-49 16,0-8-21-16,0 0-40 0,-3-6-37 15,-3-19-5-15,-3-10-101 16</inkml:trace>
  <inkml:trace contextRef="#ctx0" brushRef="#br0" timeOffset="200585.657">6872 11055 29 0,'0'0'263'0,"0"0"-200"16,0 0-22-16,0 0 18 15,0 0-23-15,0 0-18 0,0 0-1 16,22 0-2-16,7 0 13 16,11 0-7-16,2 0-10 15,3 0-6-15,-3 0-2 16,0-7-3-16,-3-6-44 15,-8 3-51-15,-8-2-117 16</inkml:trace>
  <inkml:trace contextRef="#ctx0" brushRef="#br0" timeOffset="200906.9493">7252 10926 122 0,'0'0'173'0,"0"0"-134"16,0 0 10-16,0 0-10 16,0 0-39-16,0 0 0 15,0 29 2-15,0 1 40 16,0 2 6-16,3 3 1 16,4 0-11-16,2-7-15 15,4 0-12-15,5-6-10 16,4-7-2-16,7-6-5 15,7-9 6-15,4 0 3 16,1-21 6-16,-1-16-5 16,-3-11 6-16,-6-8-2 15,-9 0-8-15,-6-1-27 16,-9 8-39-16,-7 8-24 0,0-3-70 16,-7 11-84-16</inkml:trace>
  <inkml:trace contextRef="#ctx0" brushRef="#br0" timeOffset="201254.9483">7923 10314 358 0,'0'0'208'0,"0"0"-170"16,-4 151 14-16,-2-70 32 15,3 13-39-15,-1 10-17 16,4 0-24-16,0-6 3 15,0-17-7-15,0-21 0 16,0-20-28-16,7-20-41 16,1-10-40-16,6-10-21 15,2 0-40-15,6 0-86 0</inkml:trace>
  <inkml:trace contextRef="#ctx0" brushRef="#br0" timeOffset="201771.549">8309 11006 199 0,'0'0'78'0,"0"0"-8"0,0 0-23 16,0 0-11-16,-117-51 15 16,91 46-18-16,2 5 33 15,2 0 2-15,-1 8-19 16,4 24-7-16,3 5-26 16,5 0-15-16,4-2 4 15,7-3-5-15,0-10-8 16,0-2 8-16,7-6-16 15,6-4-2-15,5 0 1 16,0-3 7-16,2-4 2 16,0 3 8-16,2-6-4 0,1 0-4 15,-1 0 5 1,1-9-3-16,-1-8 6 16,-1-5 2-16,-1 2 0 0,-4 4 2 15,-6 8-2-15,-4 6 0 16,-4 2 1-16,1 0 25 15,-1 0-13-15,6 0 12 16,4 6-12-16,5 7 0 16,6-2-12-16,0-2-3 15,-2-6-24-15,4-3-44 16,0 0-61-16,-7-3-91 16</inkml:trace>
  <inkml:trace contextRef="#ctx0" brushRef="#br0" timeOffset="223492.6438">4796 11214 6 0,'0'0'37'16,"0"0"-2"-16,0 0 12 16,0 0-15-16,0 0-4 15,0 0-15-15,0 0 1 16,0 0 10-16,0 3 8 15,0-1 4-15,0-2-16 16,0 0 5-16,0 4-3 16,0-4 20-16,0 0-26 15,0 0 10-15,0 0-9 0,0 3-4 16,0 2 0 0,0 10-12-16,0 2 1 15,0 5-1-15,0 3-2 0,0-2 9 16,0 8-12-16,0-3 7 15,0 3-3-15,-2 8 0 16,-1-4 6-16,-1 11 5 16,0 1-11-16,0-1 13 15,-1 4-9-15,0-3 9 16,5 0-13-16,0-2 4 16,0 5-4-16,0 2 1 15,0 4-1-15,0-4 2 16,0 0 12-16,0-3-3 15,0-1 1-15,0-6-11 16,0-1 12-16,0-3-9 0,3-9 4 16,-3 0-5-16,2-9-3 15,0-5 0-15,-2-3 1 16,3 0-3-16,-1-5 4 16,-2-6-7-16,2-1 3 15,0 2-3-15,2 0-3 16,3 5-1-16,2-4 5 15,7 1 3-15,2-2 0 16,6 1 1-16,5-1-1 16,7-2 8-16,6 0-6 15,3 3 0-15,0-3 0 16,5 4 7-16,-5-2-3 16,0 1 13-16,1-2 4 0,2-1-6 15,-2 3-8 1,10-3 6-16,0 0-9 0,-3 0-1 15,3 0-4-15,-5 0 0 16,-1 0 1-16,-1 0 2 16,-10 4-6-16,-10 0 6 15,-6-3-6-15,-10 4 9 16,-2-3-5-16,-6 1 0 16,-3-1-1-16,0 0 4 15,-2-2-2-15,0 0 2 16,0 0-4-16,0 0-7 15,0 0-21-15,0 0 18 16,0 0-23-16,0 0 3 16,0 0-21-16,0 5-53 0,-7-1-110 15</inkml:trace>
  <inkml:trace contextRef="#ctx0" brushRef="#br0" timeOffset="224294.6674">5833 12314 178 0,'0'0'128'15,"0"0"-56"-15,0 0 24 16,0 0-2-16,0 0-37 0,0 0-19 16,2 2-15-16,-2-2-7 15,0 4-11-15,3-4-5 16,1 0 0-16,2 5-13 16,5 0 11-16,5 5 2 15,5 1 0-15,2 4 5 16,1 4 2-16,2-4-1 15,-2-3 0-15,1 2-5 16,-3-1 0-16,0-8-2 16,-3 1 6-16,-2-1-8 15,-1-2 6-15,-3-1-3 16,-1-2 2-16,-8 0-1 16,-3 0 0-16,-1 2 0 0,0 0 5 15,0 1-3-15,0 1 8 16,0-3-10-16,0 6 7 15,0 1 0-15,-10 6-3 16,-14 6-5-16,-3 6-2 16,-7 2-2-16,1 2 4 15,0-1 0-15,-2 2 5 16,9-9-8-16,4-6 6 16,8-10 2-16,5-3 1 15,5-3 0-15,4 0-5 16,0-3-1-16,0-17 0 15,0-8 6-15,0-4-14 0,0 4 11 16,0 0-3 0,0 5 0-16,0 3-1 0,2 1 0 15,2 0-24-15,3-1-17 16,0 3-23-16,-2 6-5 16,-5 1-52-16,0 10-16 15,0 0-53-15</inkml:trace>
  <inkml:trace contextRef="#ctx0" brushRef="#br0" timeOffset="235192.5267">1460 14464 23 0,'0'0'55'0,"0"0"10"16,0 0 4-16,0 0-2 16,0 0 7-16,0 0-12 15,0 0-22-15,-3 2-10 16,3-2-3-16,0 0 0 16,0 0-12-16,-3 0 5 15,3 0-12-15,0 0 11 16,0 0-14-16,0 0 0 15,0 0 0-15,0 0-4 0,-2 0 5 16,2 0 0-16,0 0 6 16,0 0-11-16,0 0 17 15,0 0-14-15,-2 0 12 16,0 0-14-16,2 0 0 16,-2 0-1-16,2 0 0 15,0 0-1-15,0 0 0 16,0 0-2-16,0 0 7 15,0 0-10-15,0 0 5 16,0 0 0-16,0 0 2 16,0 0 1-16,0 0 7 15,0 0 0-15,0 0 8 16,0 0-11-16,-2 0 5 0,2 0-9 16,0 0-6-1,0 0 3-15,0 0-5 0,0 0-3 16,0 0 1-16,0 0 3 15,0 0-10-15,0 0 9 16,2 0-6-16,14 0 9 16,8 0 4-16,2 0-4 15,3-2 4-15,-4-3-2 16,-2 1 2-16,-8-1-2 16,-2 3 0-16,-4 2 6 15,0-2-13-15,-5 2 9 16,4 0-2-16,-2 0 0 15,3 0-2-15,-1 0 1 16,4 0 2-16,1-2-2 16,3-1 3-16,2-1-8 0,0 4 13 15,-2-1-9-15,1-5 3 16,-1 1-2-16,-1 3 2 16,4-1 1-16,-4 1-2 15,-2-3 0-15,-2 1-1 16,0 4 7-16,-1 0-12 15,-2 0 8-15,1 0-4 16,1 0 4-16,0 0-2 16,-1 0 0-16,3 0 0 15,-4 0 0-15,3 0 0 16,0 0-2-16,1 0 8 16,1 0-11-16,-2 0 8 0,0 0-5 15,1 0 4 1,-3 0-2-16,-1 0 0 0,1 0 0 15,1 0 0-15,0 0 4 16,1 0-6-16,1 0 3 16,-1 0-1-16,0 0 0 15,0-1 0-15,2-2 0 16,-1 2 0-16,1-3 0 16,1-1 1-16,-3 0-3 15,-4 1 8-15,3 1-7 16,-1 2 2-16,0-2-1 15,-2 3 0-15,0 0-1 16,1 0-1-16,1 0 4 16,0 0-4-16,3 0 5 15,1 0-9-15,-2 0 9 0,0 0-4 16,0 0 1-16,1 0 0 16,-2 0 0-16,1 0 1 15,1 0-2-15,-3 0 4 16,-1 3-7-16,0-2 5 15,0 2-2-15,1-1 2 16,1-2-1-16,-4 2 0 16,3-2 0-16,-1 0 0 15,2 5 1-15,-1-5-4 16,-1 0 9-16,2 0-9 16,-2 2 3-16,-1-2 0 15,-1 0 2-15,4 3-2 0,-1-2 0 16,-1 3 0-16,1-1 0 15,0-3 1-15,-2 1-5 16,2-1 8-16,0 6-4 16,-1-1 0-16,-1-3-1 15,0-2 1-15,-5 1 0 16,0-1 0-16,-2 0 1 16,1 0-1-16,-1 0 2 15,4 0-2-15,-4 0 6 16,0 0-6-16,0 0 4 15,0 0-2-15,0 0 1 16,0 0 0-16,0 0-3 16,0 0 3-16,0 0-6 15,0 0 8-15,0 0-8 0,0 0 3 16,0 0-20-16,0 0-7 16,0-5-11-16,0-8-24 15,0 3-28-15,-4-2-13 16,3-2-48-16,-5 2-36 15</inkml:trace>
  <inkml:trace contextRef="#ctx0" brushRef="#br0" timeOffset="236460.9961">2621 14189 99 0,'0'0'111'0,"0"0"-90"16,0 0 31-16,0 0 20 16,0 0-23-16,0 0-26 15,0-9-14-15,0 9 4 16,0 0-2-16,0 0 22 0,0 0-1 16,0 0 1-1,0 0-12-15,0 0-6 0,0 0-7 16,0 0-8-16,0 0 0 15,0 0-10-15,0 0 8 16,0 0-6-16,2 0 6 16,4 3 1-16,5 3 1 15,3 5 3-15,-1-6 0 16,3 7 7-16,-1-4-9 16,1 6 0-16,2-6 5 15,0 3-1-15,0-6-5 16,1 2 1-16,0 2 0 15,-4-7-1-15,-1 1 3 16,-3 0 0-16,-2-1-3 16,0-2 1-16,-5 0-3 0,-1 0 5 15,1 4-3-15,-4 0 0 16,2-4-1-16,-2 2 0 16,2-2 0-16,-2 2 1 15,0-2 2-15,0 3 4 16,0-2-1-16,0 3-6 15,0 6 1-15,0 8 0 16,0 2 17-16,-2 5-11 16,-7-2 1-16,-8 8-2 15,5-1-5-15,-4 6 5 16,-1-2 0-16,1-6-5 16,-3 0 0-16,4-10 3 0,0-4 0 15,1-2-2-15,4-8 7 16,4-2 6-16,3 1-6 15,-1-3-2-15,4 0-3 16,-4 0-3-16,2 0 0 16,0 0 0-16,0 0 0 15,-1 0 0-15,2 0 0 16,-2 5 0-16,1-5 0 16,2 0 6-16,-2 0-9 15,0 0 3-15,2 0 0 16,0 0 0-16,0 0-2 15,0 0-8-15,0 0-13 16,0 0 10-16,0 0 11 16,0 0-4-16,-2-5 6 15,0-7 0-15,0-11 1 0,-3-3-1 16,5-4 0-16,0-7 0 16,0-2 0-16,0 0 0 15,0 1 0-15,0 6 3 16,0 8-5-16,0 7 4 15,0 5-2-15,0 5 0 16,0 5 5-16,0 0 2 16,0-2 5-16,0 2-10 15,-3-4 3-15,-1 0-10 16,2 0 5-16,-1 4-1 16,-1-7-3-16,1 6-2 15,2 1-20-15,1 2-11 0,0 0-5 16,0 0-19-16,0 0-15 15,0 0-16-15,0 0-63 16</inkml:trace>
  <inkml:trace contextRef="#ctx0" brushRef="#br0" timeOffset="238304.4925">3390 14345 67 0,'0'0'49'16,"0"0"-36"-16,0 0 6 15,0 0 13-15,0 0-21 16,0 0-10-16,0 0 1 16,0 0 1-16,0 0 31 15,0 0 18-15,0 2 43 16,0-2 14-16,0 3-24 0,0-3-20 16,0 5-17-16,0-5-8 15,0 0-3-15,0 0 6 16,0 0-20-16,0 0 10 15,0 0-30-15,0-16 12 16,0-16-5-16,0-14-10 16,0-15 0-16,8-14 0 15,10-7-3-15,0-13 7 16,2 7-11-16,-2 7 16 16,-3 14-18-16,-5 25 16 15,-4 19-7-15,-3 19 0 16,-3 4 0-16,0 0 0 15,0 0-6-15,0 0 6 16,0 0-14-16,0 15 12 16,0 13-19-16,0 12 11 0,0 6 10 15,-3 2 1 1,-1 3-1-16,-1 0 0 0,1 6-1 16,-3 1 3-16,3 6-6 15,-1 12 13-15,-1 5-9 16,2 4 1-16,-4 8-1 15,2-12-2-15,-1-11-1 16,3-15 0-16,2-18 1 16,2-18 0-16,0-9-12 15,0-10-4-15,0 0-41 16,0 0-13-16,0 0-6 16,0 0-1-16,0 0-10 0,0 0 10 15,-3-10-4 1,-4-2-47-16</inkml:trace>
  <inkml:trace contextRef="#ctx0" brushRef="#br0" timeOffset="238698.7969">3133 14772 125 0,'0'0'107'0,"0"0"-82"0,0 0-8 15,0 0 33-15,0 0-18 16,0 0 54-16,67 0-2 15,-24 0-1-15,4 0 8 16,-1 0-47-16,-3 0-26 16,-1 0-18-16,1 0 16 15,-6 0-8-15,-1 0-7 16,-7 0 1-16,-7 0-2 0,-4 0 0 16,-9-2-27-1,-2-2-33-15,-5 4-36 0,-2-4 29 16,0 3-39-16,-4 1-209 15</inkml:trace>
  <inkml:trace contextRef="#ctx0" brushRef="#br0" timeOffset="241120.9971">3975 14686 100 0,'0'0'67'0,"0"0"-53"0,0 0 6 16,0 0 24-16,0 0-20 15,0 0-18-15,0 0 5 16,21 0 35-16,-19-6 41 15,0 2 7-15,-2 4-5 16,0-2-9-16,0 2-7 16,0-6-52-16,2-6-3 15,1-11-7-15,2-14-8 16,3-16-1-16,5-7 1 0,2-3-3 16,2 0 1-1,1 5-1-15,-1 10 5 0,-3 14-8 16,-3 12 3-16,-2 12-2 15,-4 10-9-15,-1 0-7 16,7 0-13-16,1 10 29 16,3 16-1-16,1 11 6 15,-1 6-1-15,1 6 7 16,-3 2-3-16,1 3-6 16,-6-1 0-16,1 0 6 15,-2-10-2-15,-2-11-4 16,-3-10 0-16,-2-8 1 15,2-10-1-15,-2-1-23 16,0-3-46-16,0 0-15 16,0 0 5-16,0 0-16 0,-12 0-168 15</inkml:trace>
  <inkml:trace contextRef="#ctx0" brushRef="#br0" timeOffset="241258.4548">3975 14686 97 0</inkml:trace>
  <inkml:trace contextRef="#ctx0" brushRef="#br0" timeOffset="241381.8151">3975 14686 97 0,'70'-128'202'0,"-70"125"-98"0,0 3-44 0,0 0-3 15,0 0-14 1,7 0-40-16,11 0 6 0,6 0 22 15,3 0-20-15,-2 0-6 16,3 0 0-16,-1 0-4 16,-1 0-1-16,0 6-31 15,-2-6-75-15,-11 0-92 16</inkml:trace>
  <inkml:trace contextRef="#ctx0" brushRef="#br0" timeOffset="241808.0802">4395 14345 36 0,'0'0'123'0,"0"0"-72"15,0 0 26-15,0 0 8 16,0 0-43-16,0 0-13 16,22 70-13-16,-17-44 14 15,0 9 13-15,6 5-16 16,-3-1-3-16,1 2 7 0,3-13-16 16,-1-7-2-1,-3-8-11-15,6-7-2 0,-6-2-2 16,2-4-10-16,5 0 12 15,-4-9 5-15,3-22 11 16,-1-13 37-16,-2-11-10 16,1 4-9-16,-4 0-21 15,-2 12-4-15,2 8-9 16,-1 3-1-16,-5 8-4 16,1 8-45-16,-3 4-42 15,3 6-56-15,-3 2-65 16,0 0-68-16</inkml:trace>
  <inkml:trace contextRef="#ctx0" brushRef="#br0" timeOffset="242242.3842">4727 14650 192 0,'0'0'227'15,"0"0"-154"-15,0 0-7 16,0 0 4-16,0 0-27 16,0 0-30-16,29-156-5 0,-13 99-5 15,-1 8-1-15,1 4-2 16,-1 7 0-16,-3 12 0 15,-1 5-1-15,-7 8-6 16,3 9-11-16,-3 2-4 16,3 2-11-16,4 0 20 15,5 8 5-15,2 20 8 16,0 2 4-16,-3 7 1 16,-1 3 2-16,-3 3-5 15,-3 8 7-15,0-5 1 16,0-2 2-16,-1-3-10 15,-1-8 8-15,-1-9-10 16,-4-8-5-16,-1-12-51 16,0-4-64-16,0-4-93 15,0-26-49-15</inkml:trace>
  <inkml:trace contextRef="#ctx0" brushRef="#br0" timeOffset="242358.381">4727 14650 300 0</inkml:trace>
  <inkml:trace contextRef="#ctx0" brushRef="#br0" timeOffset="242470.5516">4727 14650 300 0,'27'-121'194'0,"-27"121"-156"0,0 0 7 0,0 0 13 0,4 0-21 16,19-5-5-16,8-3-28 15,6-2 4-15,6 6-6 0,2-3-1 16,-2 0-1-16,-1 1-49 15,-5 2-44-15,-6 2-77 16,-11-3-130-16</inkml:trace>
  <inkml:trace contextRef="#ctx0" brushRef="#br0" timeOffset="242910.6303">5200 14217 299 0,'0'0'216'0,"0"0"-144"15,0 0 3-15,0 0-36 16,0 0-25-16,0 0-12 15,-2 140-1-15,0-102 6 16,0 3 5-16,-4-1-1 16,2-4 22-16,2 4 2 15,0-5-12-15,2-2-20 16,0-8-2-16,0-2-2 16,2-11-7-16,10-1 4 0,5-8-32 15,5-3 11 1,3 0 19-16,6 0 6 0,-2-3 4 15,-2-9-4-15,1 1-2 16,-5 2-40-16,-1 6-4 16,-1-3-13-16,-4 6 18 15,-3 0-21-15,-2-5-1 16,-3 2-11-16,-1-6-8 16,-5-4-35-16,2-6-3 15</inkml:trace>
  <inkml:trace contextRef="#ctx0" brushRef="#br0" timeOffset="243138.4032">5528 14485 317 0,'0'0'133'16,"0"0"-65"-16,0 0 16 15,0 0-15-15,0 0-39 16,6 131-25-16,1-119-7 16,-6 0 2-16,2-2-17 15,-1-4-56-15,-2 0-41 16,0-4-109-16</inkml:trace>
  <inkml:trace contextRef="#ctx0" brushRef="#br0" timeOffset="243322.4534">5502 14079 304 0,'0'0'275'0,"0"0"-203"16,0 0-48-16,0 0-24 15,0 0-9-15,0 0-92 16,18 5 1-16,3 12-3 15,-5 1-91-15</inkml:trace>
  <inkml:trace contextRef="#ctx0" brushRef="#br0" timeOffset="243766.8925">5859 14534 98 0,'0'0'202'16,"0"0"-145"-16,0 0-33 15,0 0 8-15,0 0-32 16,0 0-11-16,34 4 11 16,-29-8 28-16,-1-14 77 15,0-10-11-15,1-5 0 0,1-4-40 16,4-7-27-16,1-2-25 15,5 2 2-15,-3 9-4 16,3 7-1-16,-1 7-6 16,-1 4 2-16,-2 5 4 15,-3 9-3-15,1 3-5 16,-2 0 2-16,3 15 7 16,5 19 7-16,-1 0 1 15,4 12 6-15,-2 0-11 16,-2 6 7-16,-1-10-10 15,-2 3 2-15,-4-5-2 16,-2-1 1-16,-1-4-3 0,-3-9-19 16,-2-3-29-16,0-9-39 15,0-5-21-15,0-9-82 16,0 0-67-16</inkml:trace>
  <inkml:trace contextRef="#ctx0" brushRef="#br0" timeOffset="243869.3593">5859 14534 332 0</inkml:trace>
  <inkml:trace contextRef="#ctx0" brushRef="#br0" timeOffset="243970.0155">5859 14534 332 0,'76'-155'269'0,"-76"155"-228"0,0 0-30 0,0 0-22 0,11 0 1 15,12 0 10-15,8 0 2 16,3 0 0-16,6 0 1 0,-2 0-3 15,-1 0-78-15,-3 0-89 16,-7 0-148-16</inkml:trace>
  <inkml:trace contextRef="#ctx0" brushRef="#br0" timeOffset="244380.416">6616 14299 36 0,'0'0'292'15,"0"0"-197"-15,0 0-16 16,0 0-6-16,0 0-33 15,0 0 7-15,-110-15-14 16,80 15 20-16,2 20-21 16,1 5-17-16,3 11-14 15,2 7-1-15,12 3 0 16,4-5-1-16,6-7-3 16,0-2-2-16,0-11 5 15,9-5-11-15,11-4-5 16,7-6 12-16,6-4 5 15,3-2 3-15,1 0-2 0,-1 0 3 16,0-11-4-16,-5-4-6 16,-1-7-68-16,-8 6-36 15,0 0-70-15,-12 7-107 16</inkml:trace>
  <inkml:trace contextRef="#ctx0" brushRef="#br0" timeOffset="244485.0043">6616 14299 347 0</inkml:trace>
  <inkml:trace contextRef="#ctx0" brushRef="#br0" timeOffset="244726.4004">6616 14299 347 0,'115'281'146'0,"-115"-281"-146"0,0-5 5 0,0-15 23 0,12-6 15 16,-1-3-9-16,-3-3 30 15,2 0-13-15,1-4-20 16,-3 1-28-16,4 7-3 15,1-4 2-15,5 8-4 16,4 6-4-16,-2 4-16 16,0 10 6-16,-2 4-5 15,0 0 9-15,1 16 12 16,4 20 6-16,1 14-3 16,1 4 16-16,-5 0-11 15,-2-7-8-15,-2-8 7 0,-5-2-6 16,-2-5 1-16,-5-9-2 15,-2-6-3-15,-2-5-88 16,0-2-67-16,0-10-168 16</inkml:trace>
  <inkml:trace contextRef="#ctx0" brushRef="#br0" timeOffset="244963.579">6860 14508 407 0,'0'0'112'15,"0"0"-102"-15,0 0 10 16,0 0-2-16,0 0-5 16,0 0-10-16,130-25 2 15,-94 22-5-15,-4 3-34 16,2-2-15-16,0 2-48 15,-5-2-32-15,0-6-88 16</inkml:trace>
  <inkml:trace contextRef="#ctx0" brushRef="#br0" timeOffset="245287.3971">7335 14404 97 0,'0'0'75'0,"0"0"-52"0,0 0 49 15,0 0-25-15,0 0-41 16,0 0-2-16,-60-22 19 16,37 22 37-16,0 0 31 15,2 0-22-15,1 22-46 16,7 10-16-16,4-4-3 16,4 3-4-16,5 0-1 15,0-3-4-15,2-2-2 16,13-5 6-16,5-4-3 15,3-9 3-15,2-6 1 16,4-2 11-16,4 0 3 16,-4-12-3-16,0-17-9 15,-2-10-2-15,-4-5-11 0,-8-5-37 16,-6-1-44-16,-9 4-22 16,0 3-27-16,0 8 0 15</inkml:trace>
  <inkml:trace contextRef="#ctx0" brushRef="#br0" timeOffset="245584.3708">6812 14071 122 0,'0'0'304'15,"0"0"-215"-15,0 0-58 16,0 0 12-16,0 0 26 16,0 0-41-16,162 13-11 15,-108-6-13-15,-4-2-8 16,-7 0-26-16,-7-5-69 15,-16 0-45-15,-13 0-132 16</inkml:trace>
  <inkml:trace contextRef="#ctx0" brushRef="#br0" timeOffset="246143.0976">6479 14708 175 0,'0'0'107'15,"0"0"-46"-15,0 0 56 0,0 0-36 16,0 0-33-16,0 0-3 16,-4 0 16-16,4 0 12 15,0 0-14-15,0 0 24 16,-2 6-8-16,0 2 1 15,-4 10-43-15,2 8-16 16,-2 15-15-16,-3 5-1 16,3-4-1-16,-2-4-29 15,4-9-35-15,1-6-77 16,-1-13-64-16,0-10-181 16</inkml:trace>
  <inkml:trace contextRef="#ctx0" brushRef="#br0" timeOffset="278281.0114">7848 14578 6 0,'0'0'10'0,"0"0"-1"16,0 0 28-16,0 0-8 15,0 0 2-15,0 0-11 0,0 0-20 16,0-16 3-16,-2 16 18 16,0 0 7-16,2 0 3 15,0 0 29-15,0 0-3 16,-3 0-7-16,3 0 19 15,0 0-19-15,0 0-6 16,0 0 7-16,0 0 5 16,-2 0-17-16,2 0-18 15,0 0-5-15,0 0-7 16,0 0 9-16,-4 0-11 16,-1 0 19-16,0 0-4 15,-1 0 2-15,-2 0 6 0,3 0 4 16,-2 0 3-1,-1 0-32-15,3 0 11 0,2 0-11 16,3 2-4-16,0-2-1 16,0 0-1-16,0 0-3 15,0 0 0-15,0 0 1 16,0 0 0-16,0 0 2 16,0 0 1-16,0 0-4 15,0 0 10-15,0 0-10 16,0 0 4-16,0 0-1 15,0 0 0-15,0 0-2 16,0 0 0-16,0 0-7 16,0 0 4-16,7 0-5 0,11 2 5 15,9-2 6-15,6 0 0 16,0 0 0-16,7 0 0 16,2 0 2-16,-1 0 0 15,6 0-4-15,-2 0 5 16,-1 0-5-16,1 9 7 15,-7 0-7-15,-1 3 4 16,-1-1-4-16,-2-4 4 16,-3-5-2-16,-3 0 0 15,-4-2 0-15,-5 0 0 16,-4 0 5-16,-5 0-7 16,-8 0 3-16,0 0-2 15,-2 0 2-15,0 0 0 16,0 0 4-16,0 0-4 0,0 0 6 15,0 0-5-15,0 0 6 16,0 0-5-16,0 0-5 16,0 0 2-16,0 0-25 15,0 0-19-15,0 0-37 16,-14 4-64-16,-1 7-82 16,-7-2-114-16</inkml:trace>
  <inkml:trace contextRef="#ctx0" brushRef="#br0" timeOffset="279268.6605">8608 14405 176 0,'0'0'148'0,"0"0"-113"16,0 0 41-16,0 0-9 15,0 0-2-15,0 0-23 0,-15 0 5 16,15 0 13-16,0 0 1 16,0 0-9-16,0 3-22 15,0-3-10-15,0 0-18 16,0 0-2-16,0 0 0 15,0 0-4-15,0 1-4 16,0 5 0-16,13 2-3 16,9 5 8-16,10-1 3 15,2 6 0-15,6-2-1 16,-1 2 5-16,1-1-4 16,2 2 3-16,-4-7-2 15,-1 4-1-15,-8-5 0 16,-8-4-1-16,-7-2 2 0,-5 2-2 15,-5-7 3-15,-4 0-5 16,0 0 5-16,0 0-2 16,0 0 12-16,0 0 4 15,0 2 5-15,0 0 16 16,-9 1-26-16,-7 6-8 16,1 1-6-16,-3 3 3 15,-7 8-2-15,-1 4-2 16,-10 4 0-16,-2 7-13 15,-2 0 11-15,1-4 6 16,2-7 0-16,6-5 9 16,9-8-5-16,8-12 2 15,6 0-3-15,3 0 20 0,3-4-23 16,0-27-3-16,2-6-15 16,0-6 13-16,0 1 1 15,0 6 4-15,4 2-5 16,1 6 8-16,-1 1-3 15,0 6 0-15,-1 3 0 16,1 8-11-16,1 1-19 16,-5 9-17-16,2 0-13 15,-2 0-17-15,5 0-57 16,-3 11-96-16,2 7-58 16</inkml:trace>
  <inkml:trace contextRef="#ctx0" brushRef="#br0" timeOffset="282269.9622">9656 13900 62 0,'0'0'151'0,"0"0"-108"16,0 0-20-16,0 0 42 15,0 0 10-15,0 0-51 16,0 0-20-16,0-2-4 16,0 0 0-16,0 2 7 15,0 0 7-15,0 0 23 0,0-4-3 16,0 4 4-16,0-2-18 15,0 2-2-15,0 0-1 16,0 0 8-16,0 0-3 16,0 0 1-16,0 0 2 15,0 0 5-15,0 0 2 16,0 0-21-16,0 0 3 16,0 0-7-16,0 0-6 15,0 0-1-15,0 0 0 16,0 8-1-16,0 16-14 15,-3 18 15-15,-8 16 0 16,-4 16-4-16,-1 1 2 16,1 1-7-16,-1-7-4 15,3-8-9-15,1-15 0 16,4-15 13-16,5-19-6 0,3-10 15 16,0-2-7-16,0 0-3 15,0-10-8-15,0-11 16 16,0 2 1-16,0 2-1 15,0 11 2-15,0 6 5 16,0 0-5-16,0 0 0 16,0 0-9-16,0 0 1 15,0 0-16-15,11 0 11 16,10 0 13-16,3 0 0 16,3 0-3-16,2 0 3 15,5 0-2-15,-3 0 0 16,2 0 2-16,-4 0 1 0,-4 0-1 15,-6 0 0-15,-5 0-2 16,-3 0 2-16,0-26 2 16,-2-1 1-16,0-14 8 15,-1-9-1-15,-1-1-10 16,-2-4 6-16,0 6-3 16,-5 8-3-16,0 7 1 15,0 7-1-15,0 12 0 16,0 7 0-16,0 5 0 15,0 3 6-15,0 0-13 16,0 0 2-16,0 3 0 16,0 23-12-16,0 15 6 15,0 22 11-15,0 13 18 0,0 5 11 16,-5 16-23-16,-2 3 31 16,2 3-27-16,-1-3 7 15,4-9-7-15,0-15-10 16,2-14 1-16,0-12 1 15,0-14-2-15,0-14-9 16,0-14 7-16,0-8-18 16,0 0-26-16,0 0-36 15,4-15-16-15,7-11 38 16,1-7-86-16,-6 5-114 16</inkml:trace>
  <inkml:trace contextRef="#ctx0" brushRef="#br0" timeOffset="283107.9534">10323 14700 130 0,'0'0'74'0,"0"0"-52"0,0 0 64 15,0 0-3-15,2 151-29 16,2-107-54-16,-4 6 10 16,5 8 6-16,-3 5-5 15,-2 3 8-15,0-11-10 16,0-2 22-16,0-14-11 16,0-14-12-16,0-9-6 15,0-11-4-15,0-5 1 16,0 0-19-16,0-41-14 15,0-17 34-15,-2-21 27 16,-9-11-24-16,3-5 28 16,3 2-15-16,4 7 2 15,1 6-9-15,0 10 6 0,0 3-14 16,11 7 3-16,7 12-8 16,2 3 8-16,7 11-8 15,-1 10 1-15,4 8-11 16,8 5-21-16,-1 4 9 15,1 5-9-15,2 2-11 16,-6 0 22-16,-3 0-4 16,-8 18 18-16,-3 7-6 15,-8 8 16-15,-10 8 3 16,-2 5 9-16,-2-2-9 16,-24 0 36-16,-8-4-5 15,-6-5 3-15,-4-4 11 0,-1-7-37 16,3-6 26-16,4-6-21 15,9-8-15-15,13-4-1 16,10 0-36-16,6-8-89 16,2-15-149-16</inkml:trace>
  <inkml:trace contextRef="#ctx0" brushRef="#br0" timeOffset="283598.0911">10759 14720 116 0,'0'0'145'0,"0"0"-108"15,0 0-16-15,0 0 22 16,0 0-34-16,13 126-9 16,12-103 0-16,4-9-2 15,2-9-2-15,0-1 4 16,3-4 17-16,-3 0 22 16,-2-15-7-16,-2-9-7 15,-5-8 3-15,-1-9 0 16,-6-2-2-16,-4-3-23 0,-6 0 6 15,-5 2-5 1,0 7 2-16,-18 2 4 0,-13 12 0 16,-5 2-10-16,3 16 2 15,-1 5 11-15,5 0-2 16,2 40-5-16,5 15 6 16,1 15-9-16,6 5-6 15,9-7 2-15,6-5-1 16,0-17-18-16,2-14-17 15,20-8-56-15,5-20-31 16,4-4-39-16,-2-4-43 16</inkml:trace>
  <inkml:trace contextRef="#ctx0" brushRef="#br0" timeOffset="284121.938">11254 14761 48 0,'0'0'59'0,"0"0"-15"16,0 0-33-16,0 0 22 15,0 0-16-15,0 0-9 0,-33 80 1 16,33-80-9-16,0 0 0 15,0-16-6-15,0-7 6 16,0-9 22-16,2-8 12 16,10-4-25-16,-3-2 33 15,5 0-21-15,0 7 9 16,-3 13-9-16,-2 13-17 16,-4 5 14-16,-1 8-8 15,-2 0-10-15,1 0-8 16,3 4 8-16,3 10 9 15,0 8 26-15,0 8-14 16,2 8 14-16,-2 4-12 16,6 12 7-16,1 0-14 15,6 5-10-15,3-12-3 16,2-10-3-16,-1-13-2 0,-1-21-7 16,0-3-8-16,-6-35 10 15,-3-25 7-15,-3-20 34 16,-3-13-10-16,-6 0 6 15,0 0-29-15,-1 8-1 16,1 7-16-16,-2 17-31 16,0 6-16-16,-2 17-99 15,0 18-26-15</inkml:trace>
  <inkml:trace contextRef="#ctx0" brushRef="#br0" timeOffset="284460.9495">11910 13740 192 0,'0'0'49'0,"0"0"61"16,0 0-5-16,7 132-40 16,1-63-23-16,-1 11-25 15,-2 9 9-15,3 18-2 0,1 13 13 16,0-3-29-16,2-5-5 16,-2-10 9-16,3-21-9 15,-4-18-1-15,-1-17-2 16,-1-16-44-16,-5-14-18 15,3-16-62-15,-4-35-96 16</inkml:trace>
  <inkml:trace contextRef="#ctx0" brushRef="#br0" timeOffset="284701.9332">11744 14404 175 0,'0'0'259'15,"0"0"-200"-15,0 0-51 16,0 0 0-16,0 0 22 16,0 0 1-16,145-9-19 15,-87 2-11-15,2 2-1 16,-1 5-21-16,-7 0-98 15,-9 0-77-15</inkml:trace>
  <inkml:trace contextRef="#ctx0" brushRef="#br0" timeOffset="285247.545">12190 14562 85 0,'0'0'224'0,"0"0"-130"15,0 0-36-15,0 0 9 16,0 0-67-16,0 0-4 16,-56 112 2-16,73-78-1 15,2-3 3-15,3 0 1 16,1-6 27-16,4-5-1 16,0-2-12-16,-3-8-6 15,1-7-8-15,8-3 0 16,-7-13 5-16,1-27-2 15,-4-9 1-15,-12 3 1 16,-7 6 3-16,-4 15-3 16,0 2 3-16,0 9 1 15,-13 5 5-15,-10 2-14 0,-3 7-2 16,-1 0-10-16,-2 0 9 16,3 0 1-16,-1 0 1 15,2 7-1-15,1 16 0 16,5 12-10-16,4 4 5 15,7 7-1-15,8-1-10 16,0-5-11-16,4-9-49 16,25-12-56-16,9-15-5 15,1-4-59-15</inkml:trace>
  <inkml:trace contextRef="#ctx0" brushRef="#br0" timeOffset="285742.6002">12866 14439 32 0,'0'0'84'16,"0"0"-34"-16,0 0 34 15,0 0 8-15,0 0 2 16,0 0-14-16,-69-21-14 16,40 21 3-16,1 0-5 0,4 2-34 15,5 8 3-15,2 4-33 16,7-4 0-16,6 0-2 16,1-3-7-16,3 2 2 15,0 1 1-15,0 4-3 16,13 2-2-16,3 2 10 15,6 2 0-15,3 0-7 16,2 0 0-16,2 2-5 16,0 0-3-16,0 4-6 15,-3 2 1-15,-6 6-10 16,-6 2 18-16,-8 0 6 16,-6 3 7-16,0 1 3 15,0-6 31-15,-8-4-18 16,-11-13 41-16,0-6-7 0,-6-9-39 15,-6-2-11-15,-2-2-37 16,-4-16-4-16,4 0-71 16,4 8-55-16,7 10-172 15</inkml:trace>
  <inkml:trace contextRef="#ctx0" brushRef="#br0" timeOffset="291877.5105">7208 12226 63 0,'0'0'36'15,"0"0"39"-15,0 0 8 16,0 0-13-16,0 0-26 16,0 0 5-16,0 0-19 15,0 0-6-15,0 0-12 16,0 0-11-16,0-2-1 16,0-8 0-16,0 0 0 15,0-3 2-15,0 6 9 16,0-1 36-16,0 5 28 0,0 3 12 15,0 0 2-15,0 0-24 16,0 0-28-16,0 0-12 16,0 0-23-16,0 3-2 15,0 27-17-15,0 20 15 16,7 24 2-16,-1 18 3 16,2 4-1-16,-4-1 4 15,2-8-6-15,-1-14 0 16,-1-9 0-16,-2-18 5 15,0-9-12-15,-2-18-12 16,3-10-13-16,0-7-37 16,-2-2-13-16,-1 0-18 15,0-20-20-15,0-19-126 0</inkml:trace>
  <inkml:trace contextRef="#ctx0" brushRef="#br0" timeOffset="292224.3562">6803 12288 314 0,'0'0'197'0,"0"0"-115"16,0 0 6-16,0 0-42 16,0 0-46-16,0 0-11 15,26 5 7-15,28-5 4 16,10 0 22-16,10-26 15 16,6-6-23-16,-3-2-8 15,4 1-6-15,-9 8-11 16,-10 8-51-16,-12 6-50 15,-15 11-15-15,-10 0-9 16,-10 0-25-16,-13 16 4 16</inkml:trace>
  <inkml:trace contextRef="#ctx0" brushRef="#br0" timeOffset="292830.3662">7640 12700 41 0,'0'0'69'16,"0"0"-18"-16,0 0 20 15,0 0-14-15,0 0-9 16,0 0 25-16,-4 14 13 15,4-2-14-15,0 8-48 16,0 4-6-16,0 3-5 16,7-3-13-16,7-3 0 15,5-4-3-15,5-2 1 0,6-3-1 16,3-5-1-16,3-3 4 16,-5-4-1-16,-2 0-6 15,-5-16-7-15,-6-14 8 16,-9-7 6-16,-6-4 5 15,-3 7-5-15,-5 2 0 16,-22 12 4-16,-8 4 1 16,-5 8-3-16,4 6 3 15,2 2 15-15,5 0-13 16,8 12 4-16,2 20-11 16,6 9-3-16,6 2-9 15,5 5-6-15,2-7-37 16,0-10 1-16,15-3-78 0,11-15-38 15,3-12-22-15</inkml:trace>
  <inkml:trace contextRef="#ctx0" brushRef="#br0" timeOffset="293167.9423">8365 11857 82 0,'0'0'130'16,"0"0"-118"-16,0 0 32 15,-2 124 48-15,-5-64-19 16,-2 13-6-16,-5 4-12 15,4 12-1-15,-2 5-21 16,-1 4 9-16,0 11-24 16,1-1-4-16,4-4-11 15,2-16-3-15,2-21-3 16,4-23-10-16,0-22-48 16,0-22-55-16,8-8-125 15,2-44 42-15</inkml:trace>
  <inkml:trace contextRef="#ctx0" brushRef="#br0" timeOffset="293387.5235">8114 12583 118 0,'0'0'341'16,"0"0"-238"-16,0 0-91 15,0 0-12-15,0 0 3 16,0 0 1-16,71-35 4 15,-30 20 26-15,5 3-21 16,-2-3-1-16,1 8-11 16,-3 0-1-16,-4 7-53 15,-2 0-51-15,-5 0-77 0,-6 9-108 16</inkml:trace>
  <inkml:trace contextRef="#ctx0" brushRef="#br0" timeOffset="293939.8282">8624 12712 197 0,'0'0'84'0,"0"0"14"16,0 0-7-16,-116 0-46 16,89 0 2-16,5 0-32 15,7 0 17-15,3 0 4 16,5 0 5-16,3 0-15 16,0 11-15-16,2 7-11 15,-1 6-12-15,3 2 8 16,0 1-32-16,0-8 23 15,0-5-11-15,11 2 1 16,7-2 9-16,4-5 9 16,1 1-6-16,3-9-7 0,6-1 15 15,3 0-12-15,5-27 4 16,-1-8-16-16,-6 0 12 16,-9 3-3-16,-6 9 10 15,-10 13 8-15,-2 6 0 16,-4 4 2-16,-2 0 22 15,0 0-1-15,0 0-22 16,4 12 22-16,3 4-10 16,-1 0-7-16,1 4-3 15,2 2 10-15,0 0 0 16,2-1-11-16,2-4-2 16,5-5-6-16,0-5-10 15,2-7-43-15,5-3-14 16,1-29-16-16,5-8-49 15</inkml:trace>
  <inkml:trace contextRef="#ctx0" brushRef="#br0" timeOffset="294215.7451">9161 12011 296 0,'0'0'119'0,"0"0"-58"16,0 0-17-16,0 0-25 16,0 129 0-16,0-68-1 15,-7 14 2-15,-1 9 29 0,-4 11-12 16,-3 12 20-16,-1 6-11 16,-2 3-11-16,2 1-22 15,3-13-13-15,5-15 0 16,2-22-4-16,6-28-21 15,0-29-82-15,0-15-101 16,0-48-108-16</inkml:trace>
  <inkml:trace contextRef="#ctx0" brushRef="#br0" timeOffset="295198.8133">10568 12141 5 0,'0'0'188'0,"0"0"-120"16,0 0-4-16,0 0-2 16,0 0-40-16,0 0-1 15,-43 0 25-15,32 0 50 0,-7 2-9 16,-11 18-21-16,-4 8-26 16,-5 11-16-16,0 7 4 15,3 8-6-15,1 6-13 16,4 5-7-16,7 6 1 15,5 6 1-15,5 0-8 16,5-10 10-16,8-7-8 16,0-5 2-16,8-13-5 15,15-9 4-15,6-8-10 16,8-9-8-16,5-10-30 16,2-6 33-16,5 0-13 15,-5-25 13-15,-1-11-10 16,-14-8-11-16,-6-7-15 0,-12 0 22 15,-9 0 13 1,-2 8 0-16,-11 14 17 0,-20 8 0 16,-14 13 30-16,1 8 4 15,-1 0 8-15,0 9-17 16,10 20-4-16,0 1-15 16,10 8-6-16,2 3 0 15,7-2-15-15,12-3-24 16,4-9-44-16,0-15-101 15,2-10-128-15</inkml:trace>
  <inkml:trace contextRef="#ctx0" brushRef="#br0" timeOffset="296083.8107">11314 12515 141 0,'0'0'135'0,"0"0"-81"15,0 0 29-15,0 0-21 16,0 0-34-16,-22 127 3 15,22-89-19-15,0 5 14 16,0 15-1-16,-5 7 16 16,1 7 11-16,-5 2-15 15,3 0 3-15,-2-7-12 16,4-18-19-16,4-21-5 16,0-13-8-16,0-15 2 15,0 0-8-15,0-8-17 16,0-30 6-16,9-15 21 0,-2-13 2 15,-5-14 6-15,0-10-7 16,-2-3 0-16,5-1 3 16,6 10-6-16,0 13 2 15,4 17-1-15,4 10 0 16,1 12-24-16,0 6-26 16,2 6-1-16,1 8 27 15,1 0-19-15,0 6 19 16,3 4-44-16,-2 2 6 15,-5 0 18-15,-5 8 30 16,-1 15 15-16,-5 6 3 16,-5 1 39-16,-4 8 12 0,0 7 1 15,-4 4-13 1,-19 2-8-16,-2-1-13 16,-2-8-1-16,2-12 6 0,0-4-2 15,-2-8-24-15,4-10-4 16,3-8-40-16,9 0-30 15,7-3-32-15,4-22-107 16</inkml:trace>
  <inkml:trace contextRef="#ctx0" brushRef="#br0" timeOffset="296574.2294">11640 12613 54 0,'6'6'19'0,"5"0"-8"15,5 2 77-15,2 4-36 16,4-2 10-16,1-2-30 15,-1-3 1-15,1-5 1 16,-6 0 14-16,1 0-15 16,-1 0-31-16,0-3 8 15,-2-13-8-15,-1-4 7 16,-8-2-7-16,-2-1 3 0,-4 1 0 16,0-2 0-16,-6 4 3 15,-19 3-2-15,-4 1 10 16,0 10-10-16,0 2 14 15,4 4-5-15,4 0 14 16,-2 12-17-16,5 7 18 16,3 1-9-16,3 4-15 15,8 5-6-15,2-1-1 16,2 4-3-16,0-3-42 16,0-4-3-16,14-6-43 15,3-8 3-15,5-8 15 16,5-3-39-16,4 0 24 0,-4 0-6 15</inkml:trace>
  <inkml:trace contextRef="#ctx0" brushRef="#br0" timeOffset="297046.924">11954 12559 118 0,'0'0'66'15,"0"0"-14"-15,0 0 23 16,0 0-34-16,0 0-14 15,0 0-12-15,0 124 7 16,0-114-1-16,0-3-15 16,0-7-6-16,0 0 3 15,0 0-2-15,0 0-1 0,0 0-6 16,0-9 6 0,0-11 1-16,6-6 5 0,4-9-4 15,3 4 3-15,1-3-5 16,-4 7 0-16,0 8 5 15,-1 5-7-15,-3 4 3 16,-1 6-2-16,1 1-1 16,-2 2 1-16,2 1 0 15,-1 0-1-15,0 0 2 16,2 12 8-16,-1 13 31 16,6 9-6-16,1-1-2 15,4-3-27-15,-1-10-4 0,3-10-4 16,-4-7 1-1,1-3 3-15,-2 0 0 0,5-7 19 16,2-24-2-16,-2-4 31 16,-3-5-23-16,-3-2-20 15,-1-5-5-15,-2 3-25 16,0-4-27-16,3 4-19 16,-2 4-13-16,-5 6-56 15,1 6-45-15</inkml:trace>
  <inkml:trace contextRef="#ctx0" brushRef="#br0" timeOffset="297331.3992">12464 11846 104 0,'0'0'144'0,"0"0"-115"15,0 0 44-15,0 0 19 16,0 0-13-16,0 0 8 16,30 147-2-16,-26-74-32 15,-3 2-12-15,4 5-10 16,-3-8-21-16,4 3-4 16,-2-9-10-16,-2-8 4 15,5-3-9-15,-1-11-32 16,-2-13-126-16,1-8 151 0,-2-17-100 15,-3-6-148-15</inkml:trace>
  <inkml:trace contextRef="#ctx0" brushRef="#br0" timeOffset="297578.8107">12399 12385 72 0,'0'0'156'15,"0"0"-41"-15,0 0 14 16,0 0-29-16,0 0-35 0,0 0-23 16,84-29-27-16,-53 24-6 15,0-2-9-15,7-3-6 16,-2 1-63-16,1 4-138 15,-1 5-134-15</inkml:trace>
  <inkml:trace contextRef="#ctx0" brushRef="#br0" timeOffset="298066.3714">12745 12522 84 0,'0'0'153'0,"0"0"-76"15,0 0-14-15,0 0-32 16,0 0-7-16,0 0-22 15,14 119 9-15,-1-115 16 16,5 0 3-16,5-4 9 16,0 0-27-16,4-4 5 15,0-16-12-15,-4-2 13 16,-6-2-11-16,-3-3-3 0,-10 5-2 16,-4 5-2-16,0 3-3 15,0-2 3-15,-18 1-3 16,-6 0 7-16,-3 1-2 15,1-3-1-15,3 5-1 16,6 4 1-16,1 8 21 16,3 0 26-16,-3 7-16 15,3 23-19-15,3 3-9 16,8 3-8-16,2-1-9 16,0-9-38-16,14-4-48 15,7-8-6-15,4-9-23 16,2-5-44-16,0 0 30 0</inkml:trace>
  <inkml:trace contextRef="#ctx0" brushRef="#br0" timeOffset="298537.7599">13198 12300 81 0,'0'0'49'0,"0"0"-44"15,0 0-6-15,0 0 2 0,0 0 15 16,0 0 95-16,-44 10 28 16,25 2-22-16,0 6-41 15,1-2-14-15,1 2-22 16,9 0-15-16,2 0-24 15,3-2-2-15,3-1-2 16,0-1 0-16,0-2-1 16,9 0 0-16,10-2-1 15,5 0-28-15,0-5 12 16,5 2-17-16,-2 0 34 16,-5-3-12-16,-5 3 6 15,-3-1 10-15,-7 4-1 16,-5 4 2-16,-2 2 16 15,0 8 39-15,0-4-37 0,0 0 8 16,-13-5-8-16,-1-1 3 16,-3 3-22-16,-6-7 2 15,1 0-5-15,-6-8 3 16,5-2-47-16,1 0-31 16,-3 0-81-16,4 0-233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0T22:53:32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14502 3895 5 0,'0'0'30'0,"0"0"10"16,0 0-3-16,0 0-30 15,0 0-7-15,0 0 7 16,0 0 6-16,0-7 10 0,0 7 14 15,0 0 0-15,0 0 25 16,0 0 15-16,0 0-11 16,0 0 2-16,0 0-7 15,0 0-21-15,0 0-8 16,0 0-8-16,0 0-2 16,0 0-13-16,0 0 0 15,0 0-4-15,0 0 6 16,0 0 8-16,0 0 9 15,0 0 1-15,0 0-8 16,0 0-4-16,0 0-3 16,0 0-3-16,0 0-6 15,0 0-6-15,0 0 5 0,-2 0-7 16,2 0 3-16,-5 7-10 16,1 12 9-16,-5 20 1 15,-7 16 11-15,-2 18-9 16,-6 6 3-16,-5 4 0 15,1 2-1-15,-2-8-4 16,1-7 0-16,7-9-1 16,3-13 1-16,8-19 0 15,7-10-38-15,4-11 12 16,0-6-30-16,0-2-16 16,0 0-57-16,0 3-23 15,0-3 45-15,3 0-51 0,-2 0 15 16</inkml:trace>
  <inkml:trace contextRef="#ctx0" brushRef="#br0" timeOffset="1719.7825">14865 4066 28 0,'0'0'36'15,"0"0"9"-15,0 0 16 16,0 0 6-16,0 0-6 16,0 0-3-16,0 0-30 15,0 0 1-15,0 0-9 0,0 0 8 16,0 0-8-16,0 0 2 16,0 0-7-16,0 2 2 15,-4 11-11-15,-8 2-1 16,-3 13-5-16,0 2 5 15,-1 7-9-15,-1 1 6 16,-2 3-2-16,1-2 0 16,3 3 0-16,3-4-1 15,6 0 1-15,6-2-1 16,0-6-6-16,0 5 5 16,20-3-9-16,7-2 11 15,8 2 0-15,3-6 0 16,5-6-1-16,-1-4 0 0,2-9 0 15,0-7 1-15,1 0 4 16,0-20 0-16,-2-15 8 16,-3-14-12-16,-2-14 11 15,-8-12-10-15,-2-6-2 16,-16 2-15-16,-7 5 16 16,-5 9-14-16,-6 11 17 15,-21 15-3-15,-9 7 13 16,0 11 27-16,-1 4-21 15,1 6-1-15,0 7-18 16,-1 4-1-16,-3 7-15 16,-1 27-50-16,1 10 32 15,7 8-5-15,4-1-32 16,6 0 4-16,8-7-49 0,6-6-17 16</inkml:trace>
  <inkml:trace contextRef="#ctx0" brushRef="#br0" timeOffset="2978.1209">15795 3834 106 0,'0'0'92'0,"0"0"-27"16,0 0 6-16,0 0-15 15,0 0-24-15,0 0-13 16,0 4 7-16,-6 21-19 16,-6 4 22-16,-1 14-24 15,-5 15 13-15,-7 15 4 16,-5 14-4-16,2 7-7 0,0-4 7 15,1-6-18-15,7-16 0 16,7-15-2-16,3-21 5 16,8-14-6-16,0-9 3 15,2-6-3-15,0-3-4 16,0 0 4-16,0 0-7 16,14-20-8-16,9-14 18 15,2-5 11-15,2-2-11 16,-2 3-16-16,-6 6-6 15,-3 7 13-15,-5 5 6 16,3 7-9-16,-3 4 4 16,0 4 6-16,2 5-6 15,0 0 6-15,3 0-17 0,3 0 19 16,0 7-10 0,6 12 10-16,0 1-2 0,-1 13-1 15,-4 6 2-15,0 3-5 16,-9 9 12-16,-2 0 20 15,-2-5 0-15,-3-2-25 16,1-12 3-16,1-2 0 16,-2-11-3-16,2-10-1 15,-4-1-23-15,0-8 21 16,2 0-41-16,1-8-8 16,-1-20-36-16,0-8-22 15</inkml:trace>
  <inkml:trace contextRef="#ctx0" brushRef="#br0" timeOffset="3414.744">15697 4316 60 0,'0'0'59'16,"0"0"-40"-16,0 0 37 15,0 0-15-15,0 0-2 16,0 0 20-16,84-52-5 16,-45 29-17-16,1-5-2 15,6-5 4-15,-1-2-16 16,1-1-3-16,-7 8-15 16,-6-1-6-16,-6 9 1 15,-5 1 0-15,-4 2-6 16,-2 3-32-16,-7 2-4 0,-3 6-25 15,-4 0-4-15,-2 6-43 16,0 0-75-16</inkml:trace>
  <inkml:trace contextRef="#ctx0" brushRef="#br0" timeOffset="4123.1002">16390 3789 51 0,'0'0'28'0,"0"0"11"15,0 0-1-15,0 0 0 16,0 0-6-16,0 0 4 16,0 145-3-16,0-100 11 15,-2 6-14-15,-16 7 3 0,-2 4-1 16,-3 1 10-1,2-9-19-15,3-8 3 0,4-10-7 16,5-11-14-16,5-6-5 16,2-5 0-16,2-8-2 15,0 2-3-15,0-6-1 16,0-2 5-16,0 0-3 16,0 0-1-16,10 0 5 15,5-11-2-15,7-8 9 16,-1 0 7-16,4-1-14 15,2-1-1-15,-2 5 1 16,-1 8-23-16,-4 2 5 16,0 6-2-16,1 0-2 15,-6 0-7-15,3 8 21 16,-3 11-7-16,-1 2 15 0,-1 5 0 16,-1 2-5-16,-8 2 4 15,0 2 2-15,-4 3 2 16,0 2 0-16,-4-2 4 15,-16 4 3-15,-7 2 16 16,-4-9-6-16,1-4 12 16,4-10-10-16,1-7 3 15,3-5-8-15,-3-6 0 16,3 0-9-16,0-19-8 16,2-5-21-16,2 4-63 15,7 5 21-15,4 6-40 16,7 3-19-16</inkml:trace>
  <inkml:trace contextRef="#ctx0" brushRef="#br0" timeOffset="4337.7562">16761 4918 84 0,'0'0'259'0,"0"0"-240"15,0 0-19-15,0 0-11 0,0 0-86 16,0 0-94-16</inkml:trace>
  <inkml:trace contextRef="#ctx0" brushRef="#br0" timeOffset="8985.4253">14830 9745 50 0,'0'0'26'15,"0"0"5"-15,0 0 29 16,0 0 2-16,0 0-36 0,0 0-8 15,0 0 24 1,-19-5-8-16,19 5-5 0,0 0 23 16,0 0-13-16,0 0 10 15,0 0-11-15,0 0-5 16,0 0-22-16,0 0-11 16,0 0-3-16,0-5 2 15,0-4 0-15,3-6 2 16,8-2-1-16,2 3 4 15,1 2-5-15,-1 5 1 16,3 3-4-16,-1 3-2 16,4 1 4-16,-4 0-3 0,1 0 3 15,-3 1-1 1,-1 10 3-16,-2 1 0 0,-2 2-1 16,2-1 0-16,-3 1 1 15,-1 7-3-15,-3-3 3 16,-1-1 5-16,-2 2-5 15,0-1 2-15,0 0-4 16,0-4 6-16,0-2-8 16,-11 2 2-16,-3-5 1 15,-1 0-1-15,-8-7-4 16,1-2 6-16,-2 0 4 16,-1 0 2-16,0 0-6 15,3 0 18-15,5 0-15 16,3 0 3-16,5-2-1 15,5 0-5-15,4 2-1 0,0-2-3 16,0 2-11-16,0 0-15 16,0 0 21-16,0 0-16 15,0 0 15-15,0-5 1 16,0 5 6-16,13 0 2 16,3 0-2-16,3 0 3 15,2 0-2-15,1 0-3 16,-2 0 5-16,0 0-3 15,-1 5-9-15,-4 4 5 16,1 6 6-16,-6 1-1 16,-1-1-5-16,-2 4 7 15,0 3 0-15,-5 7 8 0,-1-4-16 16,-1 8 11 0,0 4-3-16,0-5 5 0,0 1 9 15,-7-10 8-15,-7-5 2 16,1-9-6-16,-5-6 26 15,-2-3-13-15,-8 0-22 16,-7-26 1-16,-3-4-4 16,-2-2-6-16,5 2 0 15,4 4 0-15,8 12-1 16,10 3 1-16,6 6-23 16,2 1-52-16,5 1-28 15,0 0-137-15</inkml:trace>
  <inkml:trace contextRef="#ctx0" brushRef="#br0" timeOffset="10267.0372">15438 9520 69 0,'0'0'35'0,"0"0"3"16,0 0 11-16,0 0-1 15,0 0-13-15,0 0-2 0,0 9 19 16,0 11 10 0,0 9 0-16,-7 10-36 0,1 12 16 15,-3 7-31-15,0 5-6 16,0 6 8-16,1 0-12 15,0 1 3-15,2-10 4 16,-1-2-2-16,1-17-6 16,3-11-3-16,1-11 3 15,2-14 4-15,0-5-4 16,0 0-3-16,0 0-5 16,0-20-15-16,16-10 15 15,-1-2 8-15,3-4-7 16,-2 4-2-16,-3 3 8 15,1 4-11-15,3-1 12 16,-4 6-15-16,3 8 10 0,-3 0-11 16,1 6-11-16,-3 3 20 15,1 2-18-15,-4 1 5 16,-1 0-16-16,1 6 32 16,2 15 1-16,-1 8 2 15,-1 11 1-15,-1 7 2 16,-2 2 3-16,-1 4-4 15,1-5 2-15,-5-6 3 16,0-9 22-16,0-11-19 16,0-10-7-16,0-7 2 15,2-5-2-15,-2 0-2 16,0 0 4-16,0 0-10 0,0 0 12 16,0-19-6-16,0-2 12 15,0-7-7-15,0-4-3 16,-2-1-2-16,-9 4-12 15,-1 5-5-15,-3 4 12 16,-1 3 10-16,1 5-4 16,-2 8 5-16,5 0 11 15,0 3-4-15,3 1-8 16,5-3 0-16,0-1-4 16,2 2-1-16,2 0 0 15,0 0-8-15,0-2 8 16,0-8-12-16,0-5 3 15,6-10 9-15,11-7 10 0,3 2-4 16,3-2-6-16,0 6 6 16,-2 5-6-16,0 5 5 15,-1 3-7-15,-3 4 2 16,-1 5 0-16,-5 5-4 16,3-2 0-16,-1 2 4 15,3-2-19-15,4-3-26 16,-2 1-22-16,-1-5-23 15,1-1-84-15</inkml:trace>
  <inkml:trace contextRef="#ctx0" brushRef="#br0" timeOffset="10949.0257">16016 9629 81 0,'0'0'155'0,"0"0"-131"16,0 0-23-16,0 0 32 15,0 0-23-15,0 0-7 16,-19 111 1-16,13-70 8 16,-3 6-12-16,-2-3 11 15,-2 0 37-15,2-4-39 16,1-2 13-16,4-10-12 15,1-4 7-15,3-14-16 16,2-6 1-16,-2-4 0 16,2 0-2-16,0 0-16 0,0-10 4 15,6-8 10-15,8 0 4 16,-3 1 8-16,-2 8-8 16,-2-1-3-16,0 6 1 15,0 2-5-15,3 2 1 16,2 0-5-16,1 0 2 15,2 4 2-15,-1 12 4 16,0 3-6-16,-6 1 5 16,-1-1 2-16,-3 3 0 15,-2 2 3-15,-2 7-3 16,0-2 6-16,0 8-5 16,0-6 14-16,-9-6 9 15,-3-7 12-15,-7-8-6 16,-1-6-4-16,1-4-4 15,-4 0-22-15,1 0 15 0,-4 0-9 16,5-4 2-16,2 2-3 16,7 2-5-16,4 0-32 15,8 0-30-15,0 0-104 16</inkml:trace>
  <inkml:trace contextRef="#ctx0" brushRef="#br0" timeOffset="11340.9365">16441 10215 211 0,'0'0'0'16,"0"0"-54"-16,0 0-89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0T23:04:21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10431 13266 36 0,'0'0'19'15,"0"0"18"-15,0 0-5 16,0 0-7-16,0 0-12 16,0 0-3-16,0 0-6 0,0 0-4 15,-2 0 0-15,2 0 2 16,0 0-1-16,0 2 12 16,-2 1 13-16,2-2 4 15,0 6 10-15,-2-2 5 16,0 4-25-16,0 3 1 15,-3 4-1-15,0 0-5 16,3 4-10-16,-2 2-3 16,-1 3 1-16,-1 1-2 15,2-3 5-15,1 7-2 16,-2-5-4-16,1 6 3 16,-1-1-6-16,1 1 8 0,0-4-5 15,2 1 5-15,-3 3 8 16,1 4-1-16,-3 2-4 15,0 3-1-15,1-1-5 16,-3 7 5-16,2 0-7 16,-2 1 5-16,1 2-4 15,1-3-1-15,-3 2 0 16,4-8 0-16,1 1-1 16,1-2 1-16,0 1 0 15,2 0 1-15,-6 3-2 16,3-1 3-16,2 0-2 15,-2 0 0-15,1-1-1 16,0 0 1-16,-4 3 0 0,2-4 1 16,-4 2-1-1,0 6 0-15,7 3 3 0,-4 0-4 16,5 2 1-16,0-2 0 16,0 2 1-16,0-1 1 15,-2 0-2-15,-3 0 1 16,2-3 0-16,1 1 1 15,-3-3-2-15,2 5 2 16,2-3 2-16,3 3-4 16,0-3 0-16,0 1 2 15,0 0-1-15,0-3-1 16,0-6 0-16,0 1 0 0,0-4 2 16,2 3-4-16,2-6 3 15,-2 5-1-15,0 5 0 16,-2-3 1-16,0 2 1 15,0-4 11-15,0 0-3 16,0-4-6-16,0 5-4 16,0 3 3-16,0 9-3 15,0-4 0-15,0 4 3 16,0-2-3-16,0-7 0 16,-2 0 0-16,0 0 0 15,-1-4-2-15,2 4 4 16,-1-6-4-16,2-3 2 15,0-4 0-15,0-8 0 0,0-5-1 16,0-10-1 0,0-4-4-16,0-4-15 0,0 0-3 15,0 0 7-15,0 0-28 16,0-8-45-16,0-28-64 16,0-18 15-16</inkml:trace>
  <inkml:trace contextRef="#ctx0" brushRef="#br0" timeOffset="4414.9248">10541 13106 14 0,'0'0'20'16,"0"0"-1"-16,0 0-5 16,0 0-1-16,0 0-4 15,0 0 8-15,0 0 6 16,69 7 12-16,-53-7 31 0,-1 1-27 15,1 3 0-15,-1-1-15 16,4-3-3-16,0 1-4 16,1-1-10-16,5 0-5 15,2 0 0-15,4 0 6 16,-1 0-7-16,2 0 5 16,-4 0-2-16,-3-1-3 15,0-2-1-15,-5 3 0 16,-1 0 0-16,-2 0 0 15,-2 0 2-15,3 0 2 16,0 0 5-16,5 0-1 16,1 0-3-16,5 0 2 15,4 0 2-15,1 0 9 16,-6 0-8-16,-1-4-8 0,-4 4-1 16,-5 0 8-16,-1-1-8 15,-1 1 9-15,-4 0 0 16,5-3-9-16,-1 3 3 15,4-4 4-15,2-1-1 16,2 2-2-16,3-5 3 16,0 7-6-16,1-4 5 15,2 5-6-15,-3-4-2 16,0 2 4-16,0-4-3 16,2 0 1-16,-3 0 0 15,-2-2 0-15,-3 4 0 16,-1 2 0-16,-3-1 2 15,8 3 10-15,2 0-6 0,2 0-4 16,4 0 0 0,3-3 0-16,1-5-3 0,2 5 0 15,-4-4 1-15,-3 5 3 16,-1 2-8-16,0 0 2 16,-2 0 2-16,0 0 0 15,3 0 0-15,3 0-1 16,0 0 1-16,6 0 0 15,-1 0 2-15,-3 0-3 16,-1 0 2-16,0 0 1 16,-8 0-2-16,-1 0 6 15,-6 2-3-15,-3 2 1 16,-1-1-4-16,4-3 3 16,-1 5-3-16,2-1 2 0,2-4-3 15,3 0 2-15,0 0-2 16,-4 0 2-16,-2 0-2 15,0 2 2-15,-3 1-1 16,1-3 0-16,4 3 2 16,-3 3-5-16,2 0 7 15,5 0-4-15,-5 0 0 16,-1-1 0-16,2 2 0 16,2 0-1-16,4-2 1 15,4 2 0-15,-2 2 0 16,1-5 3-16,-3 3-6 15,2-6 2-15,-2 1 1 16,2 0 0-16,0 0 1 0,0-2 2 16,6 0-3-16,-4 0 1 15,3 0 2-15,-3-4-6 16,3 4 5-16,-3 0-4 16,0 0-1-16,3 0 3 15,-5 0 0-15,-2 9-1 16,0-2-21-16,0-2 22 15,2-2 0-15,-2 1 2 16,2 3-4-16,-2 0 4 16,-2-1-4-16,2 2 2 15,-2-4-1-15,2 5 1 16,2-4 1-16,1 2-1 0,1-4 1 16,2-3-4-16,4 0 6 15,3 0-3-15,5 0 0 16,-3 0 0-16,0-1 0 15,-7-8 1-15,-4 2 2 16,-4 0 0-16,-8 3 12 16,-2 3-13-16,2 1 0 15,0 0-2-15,4 0-2 16,-3 0 2-16,1 0 1 16,1 0-1-16,0 0 0 15,1 0 1-15,2 0 1 16,0 0-4-16,-3-8 4 15,3 1-2-15,-3 2 0 0,3-2 0 16,-2 3 0 0,-3 3 0-16,1-1-1 0,1 2 1 15,0 0-1-15,3-3 3 16,0 1-2-16,0-5 1 16,2-2-1-16,2-2 3 15,0 2-3-15,0-1-1 16,-2 6-1-16,0 3 2 15,3 1 0-15,3-2-4 16,5 2 5-16,3 0-2 16,-1 0 1-16,0 0 0 15,0 0 0-15,3 0 1 0,2 3-1 16,-3 1 1-16,1 0-3 16,-1 2 4-16,-3 0-2 15,-7 6 0-15,-11-1-20 16,-7-2-22-16,-9 1 30 15,-3-3 1-15,-2 0 5 16,-2-2 5-16,0-4 2 16,0 6 1-16,0-7 0 15,0 0 0-15,0 0 3 16,0 0-1-16,0 1-4 16,0-1 4-16,0 0-4 15,0 4-4-15,0 3 3 16,0 5 1-16,0 6-1 15,0-2 1-15,0 5 0 16,0 4 0-16,0 1-2 0,0 8 2 16,0 0 0-16,0 2 0 15,0 4 0-15,0 6-2 16,0-2 3-16,0 5-1 16,0 0 1-16,0-1-1 15,0 5 2-15,0-7-4 16,0 6 4-16,0-4 5 15,0 5-1-15,0 3-3 16,6-3 3-16,2 5-1 16,-1 0 0-16,1 5-2 15,2-3-3-15,-4-2 2 16,3-1-1-16,-2-2-1 0,-2 2 3 16,-1-3-6-16,5 2 4 15,-3-2-1-15,6 0 0 16,-3 0 2-16,-1 4-2 15,4 5 0-15,-1 1 0 16,1 6-3-16,-2 0 2 16,-3-6 2-16,-1 3-1 15,-1-9 0-15,1-3 0 16,-1-6 3-16,4-1-3 16,-2 0 0-16,-1-3 1 15,6 1-1-15,-6-2 1 16,3-1-2-16,-1 8 4 15,-3 1 1-15,2 4-1 0,0 2 2 16,-1-1-4 0,2-3-1-16,-2 0 0 0,0 4 0 15,1 1 0-15,-4-3 3 16,3-1-7-16,-6-2 3 16,0-8 1-16,0 0-1 15,0-5 0-15,0-10 2 16,0-2-1-16,0-5 0 15,0 2 0-15,0-3-1 16,0 6 3-16,0 2-4 16,0-6 5-16,0 11-3 15,0-4 0-15,0 4 0 0,0 1 1 16,0-4-1-16,0-1 0 16,0 4 0-16,0-7-1 15,-6-1 3-15,3-6-2 16,-4 5 2-16,1-1-2 15,0-4 0-15,0 2 0 16,6-14-4-16,-4 4 4 16,0-5-1-16,-1-7 4 15,1 7 4-15,-2-3-5 16,0-1 2-16,-4 1-4 16,-1 4 4-16,-3-6-4 15,-1 4 0-15,-1-3 16 16,-4 4-10-16,2-8-3 15,0 4-3-15,-4-4 7 16,0 0-5-16,-6 0-2 0,-2 0 0 16,-2 0-2-16,1 0-6 15,-2 0 2-15,-5 0 6 16,0 0 0-16,-4 0 7 16,-2 0-5-16,-6-4-2 15,-1 4 3-15,-8 0-3 16,-5 0-1-16,-6 0-7 15,-5 10 2-15,-7 2-1 16,-2 5 6-16,0 2 2 16,2-1-1-16,0-4 0 15,1 0 10-15,4 2-5 16,1-2-4-16,0-5 10 0,1 4-7 16,-5-6 0-16,-3 5-4 15,0-9 3-15,-2-3-3 16,7 0-4-16,2 0 4 15,3 0-1-15,1 0 1 16,-1 0 2-16,2 0-2 16,-5 0-1-16,2 0 0 15,-2 0-1-15,3-8 2 16,1 4 3-16,5-2-2 16,3 6 0-16,5 0 12 15,2-4-11-15,3 4 0 16,1-4-2-16,2 0 3 15,-3 4-3-15,-6 0 0 0,-7 0-3 16,-6 0 2 0,-8 0-3-16,1 12-1 0,9-6 3 15,8-6 2-15,10 4 0 16,6-4 0-16,2 0 0 16,1 0 0-16,1 0 4 15,-1 0 1-15,-3-4-2 16,-4-2-1-16,-2-2-2 15,-3-1-4-15,-2-5 4 16,0 5 1-16,2-3-1 16,7 1-1-16,0-1 1 15,5 3 1-15,5 1 3 0,-1 2-4 16,3-6 0-16,3 1 0 16,-1-1 1-16,-2 3-3 15,0 1 5-15,-3-2-3 16,2 6 0-16,2-4 0 15,4 3 0-15,3 3 2 16,0 2-2-16,6-3-2 16,-2 3 0-16,2-4 4 15,3-5-3-15,-3 8 1 16,2-8-1-16,3 1-2 16,0 7 1-16,2-3 0 15,3 0 2-15,-5 4 0 16,1 0 0-16,-1 0-4 15,-4 0-4-15,4 0 7 16,-4 0-14-16,-1 0 4 16,1 4 10-16,0 1 0 0,-3 3-5 15,5-3 5-15,0-1 0 16,0 1 2-16,-1-5 0 16,2 0-1-16,-4 5 0 15,3-1 1-15,-2-4-1 16,2 3 0-16,2-1 0 15,2 3 0-15,1-1 2 16,2 0-6-16,-3-4 6 16,0 0-4-16,0 0 3 15,-1 0-2-15,-1 0 2 16,1 0-1-16,-4 0 0 16,1 0-1-16,3 0 0 0,0 0 1 15,2-8-4-15,1 1 4 16,2 4 0-16,-5-10 3 15,2 8-1-15,-1-8 0 16,3 4 3-16,-1-4-5 16,6-1-5-16,-1-4 4 15,2-3-12-15,2-2 12 16,1 0-2-16,2-3 3 16,0 3-5-16,2 2-4 15,0 10 2-15,0 8-11 16,-2 3-14-16,-3 0-55 15,-3 17-120-15</inkml:trace>
  <inkml:trace contextRef="#ctx0" brushRef="#br0" timeOffset="5690.7984">11836 13075 39 0,'0'0'9'16,"0"0"4"-16,0 0-1 16,0 0-12-16,0 0 0 15,0 0 0-15,2-3 2 16,-2 3 7-16,0 0 11 15,0 15 12-15,0 2-2 0,3 7-4 16,-1 4-6-16,2 5-6 16,-1 3 1-16,-1 4 10 15,-2 4-3-15,0 5 8 16,0 11-17-16,0-5 1 16,0 13 0-16,0 3-10 15,-2 3 2-15,-1 6 0 16,-1-4 1-16,2 8 2 15,-1 5 7-15,3 1 9 16,0 5-17-16,0-2 2 16,0-3-10-16,0-5 3 15,0-7-2-15,0-10-1 0,0-2 2 16,3-2 0 0,1 7-2-16,-4 2 1 0,2 15 5 15,-2 2 3-15,0-5 3 16,0-3 0-16,0-7 1 15,0 3-10-15,-4-2-1 16,-1 5-2-16,0-4 0 16,-2 3 2-16,4-3 2 15,-4 1-6-15,1-1 4 16,0-14-2-16,6-2 2 16,0-7 6-16,0-4-2 15,0 1-5-15,0-4 0 16,0 6-1-16,6-8 0 15,0 3 2-15,-2 7-2 16,1-6 0-16,-4 4 0 0,-1 10 3 16,0-4-3-16,0 11 2 15,0-3-2-15,0-4 0 16,0-5 2-16,0 0-4 16,0-5 2-16,0-12 0 15,0-6 0-15,0-16 0 16,0-12-2-16,0-7-27 15,0 0-47-15,3-12-62 16,6-19 75-16,-2-6-131 16</inkml:trace>
  <inkml:trace contextRef="#ctx0" brushRef="#br0" timeOffset="7003.6222">13433 13090 4 0,'0'0'26'16,"0"0"7"-16,0 0-11 15,0 0 7-15,0 0-5 16,0 0 2-16,24 103 9 16,-22-66-4-16,0 13-5 0,0 1-6 15,0 7 4-15,-2 0-12 16,0 3 2-16,0 0-6 15,0 1-4-15,0 7 10 16,0-2 6-16,0 3-5 16,0 2 2-16,0 6 8 15,0 1-9-15,0 4-7 16,0 7-8-16,7 0 5 16,-1 4-4-16,4-1 1 15,1-8-2-15,3-2 0 16,3-1-1-16,1 7 0 15,-5-5 0-15,-1 2 4 0,-6-6-4 16,-3-3 1 0,1-1-1-16,-2-6 0 0,0 4 2 15,0 4-1-15,3 7-1 16,-3 1 6-16,5 4-5 16,-2 2 3-16,-1-2-4 15,0-1 0-15,-2-7 0 16,0 1 5-16,1-2-4 15,-1 0 8-15,-2-5 15 16,0 4-19-16,0 0-1 16,0-4 0-16,0 4-3 15,0-3 0-15,0-11-1 0,0 1 0 16,0-9-1 0,0 0 1-16,0 0 0 15,0 6 0-15,0 1 2 0,0 7-4 16,0-9 2-16,2-1-1 15,-2-4 1-15,0-9 1 16,3-5-1-16,-3-12 0 16,0-6-1-16,1-16 0 15,-1 0-1-15,3-10-25 16,0 0-24-16,1-18-61 16,0-24 41-16,3-20-76 15</inkml:trace>
  <inkml:trace contextRef="#ctx0" brushRef="#br0" timeOffset="8150.9026">14722 13148 60 0,'0'0'65'0,"0"0"-40"15,0 0-1-15,0 0 8 16,0 0-15-16,0 0-9 16,3 2 6-16,4 19 15 15,-3 8 14-15,5 10-14 16,-1 10-7-16,2 9-15 16,3 3 6-16,-3 5-6 15,0 8-2-15,1 5-2 16,-1 4-2-16,-2 10 16 15,-3 1-8-15,1-3 9 16,1 1-12-16,2-3 6 0,0 1-8 16,0-1 7-16,0 1-6 15,-2-3-4-15,-3-1 3 16,0 12-2-16,-2 6 4 16,0 7-2-16,1-5 2 15,1 1-3-15,0-11-4 16,-1-3 2-16,0-3-1 15,-3-15 1-15,0-3 1 16,0-1-2-16,0-4 3 16,0-6 6-16,0 7-4 15,0-2 9-15,0-2-6 16,0 3-6-16,0 1 3 0,0 3 0 16,0-4 3-16,0-1-5 15,4 5 1-15,2-4-3 16,3 5 3-16,1-1-4 15,0 1 0-15,-1-2 1 16,1-1-1-16,-4-17-1 16,-2-11 1-16,-1-4 0 15,-1-3-13-15,-2-1 12 16,1-8-25-16,-1-6 26 16,0-10-18-16,0-4-7 15,3-5-52-15,-1 0-51 16,0-19-59-16</inkml:trace>
  <inkml:trace contextRef="#ctx0" brushRef="#br0" timeOffset="9792.2952">10300 14048 28 0,'0'0'26'0,"0"0"24"16,0 0-25-16,0 0-9 16,0 0-5-16,0 0-4 15,23-22 14-15,-10 21 11 16,5-3-10-16,1 4 0 16,6 0-3-16,2 0-18 15,4 0 5-15,4 0-4 16,3 0 3-16,3 0-3 15,-3 0-1-15,-1 0 5 16,-1 0 6-16,-1 0 18 16,4 0-22-16,1 0-1 15,0 0-3-15,5 0-3 16,1 0 0-16,3 0 3 16,7-15-1-16,-3 3 8 15,6 0-11-15,-4 10 0 0,1 2-1 16,-2 0-2-16,-1 0 2 15,0 10 2-15,1 2 4 16,0-10-2-16,4-2-1 16,2 0 25-16,2-2-24 15,7-20 6-15,1 4-5 16,1 0 3-16,-4 4-7 16,-1 8 0-16,1 6-4 15,5 0 4-15,7 0 0 16,4 0 1-16,0 0 0 15,0 0-1-15,-8 0 0 16,-4 0-1-16,-3 0 1 0,-6 0 0 16,-2 10-1-16,-4-3 1 15,-3 0 2-15,-2 0-2 16,1-5 2-16,-4-2-5 16,2 1 7-16,2-1-4 15,-4 4 0-15,1 2 0 16,-2 6 0-16,-2 2 0 15,1-4-1-15,2 7 1 16,3-12 0-16,2 6 3 16,-2-5-6-16,1-6 6 15,-2 2-3-15,-6 0 0 16,-1 6 3-16,-5-1-3 16,2 2-3-16,3 4 3 15,0-1 0-15,3-3 0 0,1-6 0 16,2-1-1-16,2-2 2 15,1 0-2-15,-2 0 3 16,2 0-2-16,-3 0 0 16,0-7 0-16,0 0 0 15,-1-2 2-15,0 2-5 16,1 6 6-16,0 1-5 16,-2 0 4-16,-1 0-4 15,0 0 2-15,-4 1 0 16,-3 8 0-16,1 3-2 15,5 2 2-15,0 0 0 0,-1 4-1 16,2-4 1 0,-4-4 0-16,-5-4-16 0,-6-6-7 15,2 0 10-15,-8 0 6 16,0 0 0-16,-2-11 5 16,-5 6 0-16,-7 3 0 15,-5 2-17-15,-4 0-37 16,-2 0-14-16,0 0-61 15,0 0 39-15</inkml:trace>
  <inkml:trace contextRef="#ctx0" brushRef="#br0" timeOffset="11180.6688">10365 15200 35 0,'0'0'44'0,"0"0"13"16,0 0-30-16,133-32-22 15,-96 18 31-15,-2-3-8 16,1 4 0-16,0 1-6 15,3 1-18-15,2 5 4 16,3 2-7-16,7 4 5 16,3 0-3-16,1 0 10 15,5 0 0-15,0 0 4 16,3 0-2-16,-1 6-11 16,-4-2 2-16,0 0-4 15,-2 3-2-15,2-7 1 0,6 0 0 16,6 0 1-16,8 0 2 15,7 0-3-15,8-5-1 16,1 3 1-16,4 2-1 16,0 0 0-16,-2 0 1 15,2 0-1-15,-2 0 2 16,-5 0-2-16,-8 0 0 16,-3-4-2-16,-2 0-1 15,-1-6-11-15,3 6 10 16,1 4-1-16,-7 0-3 15,-8 0 4-15,-6 0 2 16,-5 0 2-16,-4 0 1 0,1 4-1 16,-2 0 6-16,2 0-1 15,-1-4-3-15,-2 2-1 16,-4-2 1-16,-3 0 2 16,0 0 1-16,1 0 9 15,3 0-7-15,8 0 2 16,2 0-4-16,8 0-4 15,7 0 0-15,8 0 0 16,-1 0 0-16,-3 0 3 16,-4 0-8-16,-5 4 8 15,-8-4-8-15,-5 4 7 16,-6 4-3-16,1-2 0 16,6-6 1-16,4 0-1 0,2 0 1 15,7 0 1-15,4 0 1 16,3 0-1-16,5 5-1 15,-4-4 2-15,-2-1-3 16,-3 0 2-16,-6 0 0 16,-3-1 4-16,-8-8-5 15,-2 1-1-15,-4 6-1 16,-3 2-1-16,-5 0-10 16,-8 0-20-16,-6 19 5 15,-6-2 4-15,-3 1 7 16,0-2 5-16,-5-5-3 15,0-6-46-15,-2-5-40 0,-5 0-9 16</inkml:trace>
  <inkml:trace contextRef="#ctx0" brushRef="#br0" timeOffset="12779.6991">10336 16262 32 0,'0'0'32'0,"0"0"32"0,0 0-3 16,0 0-24 0,124-4-9-16,-83 0-15 0,8 4 2 15,2 0-11-15,5 0 9 16,-1 0 9-16,5 0-16 16,-2 4 5-16,0 0-9 15,7-4 7-15,3 4-8 16,7 0 1-16,3-4 2 15,-2 0-3-15,-1 0-1 16,-1 0 0-16,-3 0 6 16,1-12-5-16,1 3 32 15,3 0-26-15,-1 1 4 16,2 8-11-16,0 0 2 16,2 0 2-16,1 0-4 15,4 0 5-15,8 0-5 0,1 0 3 16,1 0-2-16,-3 0-2 15,-8 0 5-15,-2 0-8 16,-8-2 4-16,1-16 0 16,-7 2 1-16,-3 2-1 15,-4 0 2-15,-3 2 1 16,2 1-6-16,-6 8 3 16,5 3-3-16,2 0 4 15,3 0-2-15,7 0 0 16,5 0 1-16,1 0 0 15,-3 0-1-15,-8 0-5 16,-11 0 6-16,-7 0-1 0,-9 0 2 16,-6 0-1-16,4 0 0 15,0 0 0-15,1 3 0 16,4-3 0-16,6 0 0 16,6 0 0-16,5 0-2 15,3 0 2-15,-8 0 0 16,-2 0 0-16,-6 0 0 15,-7-3-2-15,-1-6 2 16,-2-4 2-16,0-1-1 16,3 0 5-16,-1 0-4 15,4 2 6-15,-1 0-8 16,4 6 0-16,3 2 0 16,0 4-1-16,0 0 1 0,-3 0 0 15,-3 0 0-15,-1 4-1 16,-3 2-1-16,2-2 4 15,-1 0-4-15,-1-4 0 16,3 4 1-16,1-4 1 16,-3 0-8-16,-3 0-4 15,-2 0 12-15,-6 0-3 16,-2-4 6-16,-5-2-4 16,0 2 1-16,2 4 0 15,-1-4 0-15,2 0 0 16,4 0 0-16,4 2 0 15,-4 0-1-15,-1 2 4 0,0 0-7 16,-9 0 5 0,4 0-2-16,-10 0-2 0,-2 0 0 15,-5 0 0-15,-2 0 3 16,-2 0 4-16,3 0-4 16,-1 0-18-16,-2 0-23 15,0 0 8-15,0 0-71 16,-2 0-52-16</inkml:trace>
  <inkml:trace contextRef="#ctx0" brushRef="#br0" timeOffset="15893.7301">18117 12642 16 0,'0'0'54'16,"0"0"-25"-16,0 0 16 15,0 0-7-15,0 0 0 0,0 0 3 16,0 0-7-16,0 0-3 15,0 0 11-15,0 0-20 16,0 0 4-16,0 0 10 16,0 0-6-16,-2 0-16 15,0 0-1-15,2 0 2 16,-2 3-11-16,0 1 15 16,0 10-8-16,-7 6 1 15,-3 11-9-15,-1 6-1 16,-3 9 3-16,0 3 14 15,3 2-7-15,2 0 0 0,3-5 2 16,3-2-13 0,1-10 3-16,4-5-4 0,0-6 0 15,0-5-1-15,4-1-2 16,7-5-1-16,2-1 4 16,0 3-3-16,3-5 4 15,5-2-4-15,1-1 1 16,5 1-1-16,2-3 6 15,2-1-2-15,0 2 0 16,1-5-1-16,-1 0 0 16,-2 0 1-16,-5 0-2 15,0 0 1-15,-6 0-12 16,-5 0-29-16,-1 0-15 0,-8 0-21 16,-1 0-15-1,-3 5-1-15,0 14-76 0</inkml:trace>
  <inkml:trace contextRef="#ctx0" brushRef="#br0" timeOffset="16165.4826">18563 13012 161 0,'0'0'69'0,"0"0"-66"0,0 0 7 16,0 0 17-16,0 0-21 16,0 0-6-16,34 116 0 15,-32-96 0-15,-2 3-2 16,0-5-78-16,0-7-85 15</inkml:trace>
  <inkml:trace contextRef="#ctx0" brushRef="#br0" timeOffset="16341.0956">18563 13012 403 0,'27'-283'106'0,"-27"283"-106"0,0 0-9 16,0 0-29-16,0 12-74 15,9 0-41-15</inkml:trace>
  <inkml:trace contextRef="#ctx0" brushRef="#br0" timeOffset="16951.2386">18880 13046 6 0,'0'0'80'16,"0"0"-18"-16,0 0-15 15,0 0-10-15,-6 138 5 16,3-112-28-16,3-7-7 0,0-9-7 16,0-10 0-16,0 0 0 15,0 0-1-15,0 0 1 16,0 0 0-16,0-9 11 15,0-4-8-15,0-8 6 16,0-9-8-16,3-3 1 16,8 1 1-16,-2-3 6 15,1 9-3-15,0 3 1 16,-1 10-3-16,-5 3-2 16,2 4-4-16,-3 6-1 15,-1 0 2-15,-2 0-5 16,2 0 0-16,0 4 6 15,3 21 14-15,0 16 29 16,1 7 1-16,3 8-24 16,-1-1-12-16,8-16 10 15,1-15-15-15,2-13-3 0,1-11-2 16,1-4 2-16,0-30 46 16,0-12-4-16,-3-9-7 15,-3 4-16-15,-2-4 2 16,-4 13-21-16,-2 9 0 15,-4 6-3-15,-3 10-38 16,0 10-27-16,0 7-61 16,0 0-110-16</inkml:trace>
  <inkml:trace contextRef="#ctx0" brushRef="#br0" timeOffset="17736.9041">19562 12622 74 0,'0'0'73'0,"0"0"-52"15,0 0 43-15,-33 131 6 16,23-80-7-16,2 4-9 16,-1 11-14-16,-2 6-4 15,2 3 0-15,-2-2-18 16,4-8 5-16,-1-10-16 16,7-20-1-16,1-12-5 15,0-17-2-15,0-6-1 16,0 0 1-16,0-27 1 15,16-7 8-15,1-2 3 16,-1 2-9-16,-1 2-2 16,-1 11 4-16,-1 4-7 0,1 7 3 15,-1 5-3-15,1 5-6 16,-1 0 3-16,3 0 1 16,-3 9 5-16,3 16 2 15,1 7 0-15,-3 6 8 16,-1-2-9-16,-2 4 2 15,-1-2-1-15,0-9 0 16,-3-5-2-16,-3-11 0 16,-1-6-15-16,-1-7-26 15,0 0 1-15,1 0-33 16,-1-21-79-16,2-13-108 16</inkml:trace>
  <inkml:trace contextRef="#ctx0" brushRef="#br0" timeOffset="18322.4084">20142 13126 29 0,'0'0'133'16,"0"0"-111"-16,0 0-1 15,0 0 22-15,0 0 8 0,0 0 0 16,-98-25 14-16,80 25-8 16,0 0-37-16,2 3-14 15,1 14-1-15,-4 2-2 16,4 0 2-16,2 4-5 15,2-2 4-15,4-2 8 16,2 1-3-16,5-4-5 16,0-2-2-16,0-3-2 15,5-1 4-15,15-1-8 16,1-2 6-16,3-4-2 0,2 1 0 16,3-4 0-1,0 0-12-15,-4 0-7 0,-3 0-6 16,-4-9 19-1,-2-1 5-15,-3-4 2 0,-1 2 0 16,-8 4 7-16,0 1-5 16,-2 7-1-16,0-3 3 15,-2 3-5-15,3 0 0 16,-1 0-5-16,7 0-10 16,4 0 15-16,8 10 0 15,1-2 1-15,4 1-1 16,1-1-2-16,0 2-17 15,2-3-34-15,2-5 4 16,-4-2-5-16,2 0-57 16,-2-14-33-16</inkml:trace>
  <inkml:trace contextRef="#ctx0" brushRef="#br0" timeOffset="18710.703">20621 12939 43 0,'0'0'75'0,"0"0"18"16,0 0-22-16,0 0-25 15,0 0-5-15,0 0-13 16,-82 51-6-16,69-37-1 16,1-1-3-16,1-1 0 0,2-1 37 15,2-5-45-15,3-2-4 16,4 4-4-16,0 0-2 15,0 6-1-15,7 4-11 16,15-2 2-16,0 8 4 16,7-3 5-16,-1 6-9 15,4-1-3-15,0 2-10 16,-6-5-15-16,-4-3 20 16,-6-1 3-16,-9 4 10 15,-5-2 5-15,-2-2 6 16,0 0 31-16,-2-2 10 15,-11 0-41-15,-6-8 17 0,2 1-20 16,-5-6-3-16,1-4-27 16,-1 0-42-1,1 0-67-15</inkml:trace>
  <inkml:trace contextRef="#ctx0" brushRef="#br0" timeOffset="19284.569">21138 13346 168 0,'0'0'259'0,"0"0"-197"15,0 0-51-15,0 0 34 16,0 0 9-16,0 0-19 16,42 0-16-16,-17 0-6 15,6 0 25-15,5 0-24 16,1 0-7-16,6 0-6 16,1 3-2-16,-3-3-10 0,-4 2-41 15,-7-2-45-15,-5 0-47 16,-17 0-27-16</inkml:trace>
  <inkml:trace contextRef="#ctx0" brushRef="#br0" timeOffset="19524.4288">21185 13084 122 0,'0'0'184'0,"0"0"-160"0,0 0 23 16,0 0 0-16,0 0-26 16,0 0-18-16,128 10-3 15,-97-10-69-15,-8 0-80 16</inkml:trace>
  <inkml:trace contextRef="#ctx0" brushRef="#br0" timeOffset="20051.9356">21882 12923 205 0,'0'0'72'0,"0"0"-53"15,0 0 56-15,0 0-13 16,0 0 11-16,0 0-21 16,84 101-23-16,-45-45-7 15,3 9 6-15,5 2-28 16,5 5 7-16,-8-7-7 16,-1-5-48-16,-9-7 46 0,-4-12-20 15,-7-5-6-15,-10-9-89 16,-7-10 99-16,-6-15-137 15,0-2-26-15</inkml:trace>
  <inkml:trace contextRef="#ctx0" brushRef="#br0" timeOffset="20321.9896">21928 13559 103 0,'0'0'161'16,"0"0"-123"0,0 0 63-16,0 0 5 0,108-155-39 15,-56 97-42-15,7-8-22 16,6-4 1-16,0 2-4 15,-7 4-57-15,-5 8-68 16,-15 5-54-16,-13 19-68 16</inkml:trace>
  <inkml:trace contextRef="#ctx0" brushRef="#br0" timeOffset="21823.0783">18263 14120 17 0,'0'0'52'15,"0"0"39"-15,0 0 4 16,0 0-16-16,0 0-12 15,0 0 0-15,-123 2-23 16,100 5-8-16,-6 5 9 16,3 1-24-16,-6 4-1 0,-1 12-1 15,2 2-8-15,0 13-9 16,2 4 4-16,2 6 0 16,7-1-3-16,4 0-3 15,12 0 0-15,4-9 0 16,0-4-8-16,0-2 8 15,18-5-3-15,5-10-1 16,7-7-3-16,4-12-8 16,3-4-6-16,4 0 4 15,-4-16-2-15,-2-4 11 16,-8 1-36-16,-4-1-17 16,-4 3 17-16,-7 1 9 0,0 4-35 15,-3-1 21-15,-4 8 25 16,1 1 3-16,-2 4 1 15,-2 0 19-15,1 0-6 16,-1 0-5-16,1 6 12 16,3 14 22-16,1 0 14 15,0 0-14-15,4 2-13 16,2-4-6-16,3 2 16 16,4-1-9-16,6 1 1 15,7-5-9-15,1-3 5 16,4-8-7-16,2-4-2 15,-4 0 0-15,-3-16-2 16,-6-14-12-16,-9-4-16 0,-9 2-12 16,-9-4 7-1,0 6 17-15,-2 2 0 0,-23 8 20 16,-8-1 25-16,-5 9 8 16,-3 3-4-16,3 6 5 15,2 3 28-15,10 3-34 16,1 25-18-16,8 4-10 15,7 6-2-15,4-6-1 16,6-2-16-16,0-6-51 16,2-8-67-16</inkml:trace>
  <inkml:trace contextRef="#ctx0" brushRef="#br0" timeOffset="22234.116">18940 14096 192 0,'0'0'52'0,"0"0"-39"16,0 0 31-16,5 139-5 15,2-81-13-15,-1 6 2 16,-2 15-9-16,1-7-4 15,-3 2 2-15,-2-6-13 16,0-15 6-16,0-14-7 16,0-9-3-16,0-9 0 15,0-16-1-15,0-5-85 16,0-3-147-16</inkml:trace>
  <inkml:trace contextRef="#ctx0" brushRef="#br0" timeOffset="22602.7801">19161 14558 79 0,'0'0'58'16,"0"0"-54"-16,0 0 2 16,0 0 22-16,29 118-9 0,-18-96-10 15,0-6-1-15,5-8 10 16,1-8-11-16,1 0 1 16,3 0 9-16,-4-10 35 15,1-11-8-15,3-11-22 16,-6-7-11-16,-1-6-11 15,-1-6-8-15,-9 5-11 16,0 14 19-16,-2 13 0 16,-2 14 0-16,0 5-112 15,0 0 112-15,0 5 0 16,0 14-171-16</inkml:trace>
  <inkml:trace contextRef="#ctx0" brushRef="#br0" timeOffset="23188.6445">19593 14788 34 0,'0'0'103'0,"0"0"-22"15,0 0-17-15,0 0-64 16,0 0-5-16,0 0-23 15,-24-114 21-15,26 80-3 16,3 4-16-16,10 2 14 16,-6 1 3-16,3 6 9 15,1 4 8-15,-5 8 15 16,2 5 4-16,-1 4 5 16,1 0-1-16,2 0-16 0,3 0 4 15,-1 16-6-15,0 10 13 16,3 6 17-16,-2 6-36 15,-2 0 4-15,3-6-10 16,1-1-1-16,-2-9 2 16,1-9 4-16,-6-7 8 15,1-6-1-15,3 0 0 16,1-18 12-16,1-14 17 16,-1-8-11-16,-1-4-9 15,-1-2-20-15,1 4-2 16,-4 3-16-16,2 13-24 15,-3 3-28-15,-4 11-43 16,-5 6 4-16,0 6-77 0</inkml:trace>
  <inkml:trace contextRef="#ctx0" brushRef="#br0" timeOffset="23842.9515">20340 14558 49 0,'0'0'76'0,"0"0"-63"15,0 0 72-15,0 0 18 16,0 0-55-16,0 0-7 15,-60-61 36-15,51 61-22 0,0 0-43 16,-4 3-6 0,-1 13-2-16,1 4 2 0,-1 2-4 15,2 0 2-15,2-1-4 16,1 4 5-16,5 5-5 16,4-4-1-16,0-4-2 15,0-4 0-15,4-6-1 16,15-9-8-16,5-3-3 15,0 0-7-15,3-11-15 16,0-15-23-16,-5 0 2 16,-2-3 25-16,-4 10-4 15,-10 9 12-15,-4 8 15 16,-2 2 10-16,0 0 23 16,0 0 34-16,0 8-15 0,0 3 2 15,5 1-7-15,6 1-19 16,2 1-10-16,6-6-4 15,0 3-7-15,4-6 3 16,3-3-3-16,1-2-61 16,0 0 1-16,-2 0-32 15,-6-2-76-15</inkml:trace>
  <inkml:trace contextRef="#ctx0" brushRef="#br0" timeOffset="24270.0336">20775 14423 104 0,'0'0'43'0,"0"0"-2"16,0 0 53-16,0 0-39 15,0 0-39-15,0 0 35 16,-100 111-5-16,90-93-14 16,4-6-5-16,2 2 0 15,4 2-24-15,0-3-3 16,0 0-8-16,6 0-1 0,8-4-1 16,1-1-4-16,6 0-1 15,-1 2-2-15,4-2-10 16,-2 2-9-16,1 4 24 15,-8 0 9-15,-3 6 2 16,-8 3 2-16,-4-1 9 16,0 6 24-16,0-2 2 15,-2-4-36-15,-10-2 10 16,3-8-10-16,-1-4 0 16,-7-4 0-16,-1-4-81 15,-1 0-34-15,-2-2-98 16</inkml:trace>
  <inkml:trace contextRef="#ctx0" brushRef="#br0" timeOffset="24700.139">21127 14780 261 0,'0'0'160'16,"0"0"-113"-16,0 0 41 16,0 0-34-16,0 0-20 15,0 0-29-15,72 0 1 16,-41-1-4-16,0-2-2 15,-6-1-14-15,-4 2-59 16,-5-2-8-16,-6 4-57 0,-5-4-65 16</inkml:trace>
  <inkml:trace contextRef="#ctx0" brushRef="#br0" timeOffset="24909.131">21127 14780 225 0,'36'-200'230'0,"-36"207"-206"0,2 0-24 16,20-1 0-1,7-5-9-15,4-1-83 0,-1 0-43 16,-8 0-101-16</inkml:trace>
  <inkml:trace contextRef="#ctx0" brushRef="#br0" timeOffset="25631.657">21874 14359 1 0,'0'0'224'16,"0"0"-112"-16,0 0-33 15,0 0 33-15,0 0-3 16,0 0-12-16,51 8-37 15,-26 20-8-15,3 13 4 16,9 11-33-16,4 14-19 16,2-2-4-16,-3-2-52 15,-2-3 12-15,-11-14 14 16,-5-4-64-16,-2-15-82 16,-6-19 70-16,-8-7-125 15</inkml:trace>
  <inkml:trace contextRef="#ctx0" brushRef="#br0" timeOffset="26084.6068">22556 14258 113 0,'0'0'59'0,"0"0"-40"16,0 0-4-16,0 0-7 15,0 0-8-15,0 0 10 16,0 0-10-16,0 3 21 15,0 3 54-15,-3 8 0 16,-10 4-21-16,-3 11 9 16,-3 12 0-16,-6 13-8 15,-7 18-1-15,-5 8-2 16,-7 7 21-16,3 9-8 16,-1 11-18-16,2 4-9 0,2 4-14 15,9-11-21-15,9-20-2 16,9-19-1-16,9-17-4 15,2-22-16-15,0-12-68 16,0-14-23-16,8 0-59 16,6-17-64-16,-5-15-112 15</inkml:trace>
  <inkml:trace contextRef="#ctx0" brushRef="#br0" timeOffset="30668.1912">18788 16330 1 0,'0'0'15'16,"0"0"31"-16,0 0 31 15,0 0 19-15,0 0-27 16,0 0-27-16,6 0-9 16,-6 0 1-16,0 0-4 15,0 0-14-15,2 0 0 16,-2 0-8-16,2 0 15 16,2 0-4-16,3 0 24 15,-1 0 0-15,6 0 4 16,-1 0-20-16,5 0-1 0,3 0 1 15,6-1-24-15,6-16 9 16,4-7-11-16,11-10 9 16,-2-6 1-16,1-2-6 15,-3-6-5-15,-2-6 3 16,-6-3-5-16,-1 3 2 16,-7 8-4-16,-5-2-13 15,-5 8 12-15,-8-1-16 16,-3 2 1-16,-5 3 10 15,0-4 0-15,0 4-5 16,-15-1 1-16,-6 6 6 16,-4 6-5-16,-1 7 10 0,-1 12 3 15,-2 6-4-15,-2 0-2 16,-1 0-2-16,3 8 7 16,-2 20-1-16,6-5 2 15,2 3 0-15,4 0 0 16,3 1 3-16,3 6-3 15,5 7 4-15,1 0-4 16,5 9 0-16,-1 4 0 16,3 1 2-16,0 4-1 15,0 5-2-15,0-1 4 16,0 4-3-16,0-3 2 16,0 0-2-16,3 4 0 15,-1 4 2-15,3-4 4 16,-3 5-4-16,0 0 3 15,0-1-5-15,0 1 0 0,-2-6 6 16,0-7-10-16,0-6 6 16,0-13-2-16,0 0 2 15,0-14-1-15,-6-2-1 16,-6-2-1-16,-1-4-11 16,-2-2-10-16,-3-5 0 15,-4-3-22-15,2-4-3 16,-7-4-40-16,0 0-11 15,-2 0-95-15</inkml:trace>
  <inkml:trace contextRef="#ctx0" brushRef="#br0" timeOffset="30980.5474">18824 16683 73 0,'0'0'100'0,"0"0"-66"15,0 0 48 1,0 0-1-16,150-36-14 0,-109 26-23 15,4 0-29-15,3 2-3 16,-4 4-8-16,-1 1-4 16,-8-2-3-16,-4-1-52 15,-8 6-61-15,-8-3-38 16</inkml:trace>
  <inkml:trace contextRef="#ctx0" brushRef="#br0" timeOffset="31880.5422">20042 15565 84 0,'0'0'101'0,"0"0"-97"15,0 0 25-15,0 0 27 16,0 0-22-16,0 0 3 16,-44 42-6-16,38-34 6 0,0-3-2 15,-3 2-11 1,-7 3-5-16,1 7 8 0,-7 6-5 15,-4 0-8-15,0 12 21 16,-3-3-11-16,0 8 6 16,-2 8-2-16,2-2-12 15,2 7-2-15,3 1 7 16,4-4-9-16,6-2-5 16,9 0 15-16,5 2-21 15,0 4 6-15,0 4-6 16,19 1 0-16,3-1-1 15,4-2 0-15,0-10-2 16,2-6 0-16,1-8 1 16,-5-10-10-16,3-6 2 0,0-5-28 15,-2-8-12-15,-1-3-2 16,-2 0 2-16,3 0-37 16,-5 0-64-16,-4-3-44 15</inkml:trace>
  <inkml:trace contextRef="#ctx0" brushRef="#br0" timeOffset="34198.056">20398 15851 123 0,'0'0'96'0,"0"0"-79"16,0 0 43-16,0 0 2 16,0 0-37-16,0 0-23 15,0 0 2-15,0 0 14 16,0 0 12-16,0 0 15 16,0 0-1-16,0 0 4 15,0 0-16-15,3 0-11 16,-3 0-12-16,2 0-9 15,4 0-2-15,5-3-1 16,3-4 1-16,2 3 3 0,6 3-2 16,-4 1-1-16,6 0 0 15,1 0 1-15,-3 12 1 16,1 5 1-16,-4-1-1 16,1 2 0-16,-4 3 2 15,-5 4 6-15,0 6-5 16,-7 6 10-16,-4 8-8 15,0 3 12-15,0 11 6 16,-15-1-10-16,-4 0-5 16,0 0 2-16,-3-14 2 15,-3-4-11-15,0-8 0 16,-1-10 4-16,1-4-5 16,-1-10 0-16,-1-3 0 15,0-5-6-15,1 0-12 16,1-13 4-16,2-1 6 0,4-5 7 15,5 6-20-15,5 0 5 16,3 8 2-16,6 1 10 16,0-4-6-16,0 4-18 15,6-7 5-15,9-1 13 16,8-2 5-16,2-8-4 16,4 5 9-16,2-6-6 15,2 5 6-15,-2 4-12 16,1 6-10-16,-5 8 6 15,-3 0 2-15,-3 0 1 16,-2 8 0-16,1 15 13 16,1-5 0-16,-6 0 9 0,1 0-9 15,-3-9 1-15,0-1 2 16,1 2-3-16,-1-1 4 16,3-5 8-16,-3-1-11 15,-1-3-1-15,-2 0-2 16,1 0-16-16,3-3 7 15,1-20-10-15,-2-4-17 16,1 1-51-16,-2 3-30 16,-4 5-54-16</inkml:trace>
  <inkml:trace contextRef="#ctx0" brushRef="#br0" timeOffset="34569.8831">21087 16387 262 0,'0'0'162'16,"0"0"-140"-16,0 0 12 16,0 0 7-16,0 0-9 15,8 126-16-15,0-82-12 16,-2 6 5-16,1-1-6 15,-1-1-6-15,-1-3-2 16,0 0-56-16,-5-17-96 16</inkml:trace>
  <inkml:trace contextRef="#ctx0" brushRef="#br0" timeOffset="36088.7063">21381 15807 86 0,'0'0'127'0,"0"0"-117"16,0 0 4-16,0 0 15 15,0 0-16-15,0 0-9 16,7-17 0-16,1 10 5 16,6 5-3-16,2 0 22 0,4 0-12 15,5 0-2-15,-1 2 1 16,2 0-6-16,1 0-9 16,-1 0 1-16,-3 2-1 15,-2 14 2-15,-6-2-2 16,-6 8 0-16,-4 0 9 15,-5 1-3-15,0-2 7 16,0-1 17-16,-16 2-14 16,-7 0-7-16,-4-1 13 15,-2-1-3-15,-4-3-5 16,-5-5 5-16,3-3-17 16,2-3 3-16,6-2-4 15,8-4-1-15,13 0 2 0,4 0-2 16,2 0 0-1,0 0-2-15,-2 0 1 0,2 0-9 16,0 0 7-16,0 0-6 16,0 0 1-16,4 0 2 15,9 0 4-15,7 0 0 16,3 0-1-16,2 0 2 16,1 0 2-16,3 0-6 15,1 0 4-15,-5 0-9 16,0 6-7-16,-5 6 11 15,-7 2 6-15,-1 4 0 16,-1 0 5-16,-5 8-3 16,4 0 8-16,-8 2-9 15,-2 6 12-15,0-2 5 0,0 4 6 16,-7-4 24-16,-13-1-11 16,0-9 1-16,1-4-22 15,-1-8-3-15,1-6-13 16,2-4 0-16,-6 0-16 15,-2 0-4-15,5 0-18 16,1 0-20-16,5 0 2 16,0 0-7-16,6-14-67 15,1 1-98-15</inkml:trace>
  <inkml:trace contextRef="#ctx0" brushRef="#br0" timeOffset="36719.5064">21820 15615 211 0,'0'0'179'15,"0"0"-161"-15,0 0-13 16,0 0 2-16,0 0-4 16,0 0-3-16,8-22 0 15,2 22 0-15,-1-6 7 16,7 6 22-16,-3 0-12 16,3 0 5-16,-2 6 18 15,5 8-10-15,-1 12-12 0,2 10 4 16,0 0-15-16,-2 12-6 15,0-4 5-15,-1 10-1 16,-1 1-4-16,-3 7-1 16,-1 6 4-16,-3 8 0 15,-5 3 1-15,-4 2 10 16,0 0 0-16,0-5 1 16,0-10-7-16,-11-4 13 15,-7-4-10-15,-2 0-1 16,0-8-11-16,-2 3 3 15,1-9-3-15,6-16-2 16,6-10-22-16,5-15-36 0,0-3-17 16,3-3-28-1,-6-26-11-15,-1-6-126 0</inkml:trace>
  <inkml:trace contextRef="#ctx0" brushRef="#br0" timeOffset="46956.3145">14085 14122 3 0,'0'0'34'0,"0"0"-4"16,0 0-6-16,0 0 1 15,0 0-10-15,0 0 3 16,0 0 9-16,-10-2-11 16,10 2-4-16,0 0 3 15,0 0 11-15,0 0-9 16,0 0 9-16,-1 0 6 16,-1-1 0-16,-3 1-5 15,1-4-3-15,0-1-19 0,-6 3-3 16,4 1 16-16,-3-1-18 15,-1 0 11-15,1 2-5 16,1 0-2-16,-3 0-1 16,-2-2-1-16,0 2 6 15,-6 0-5-15,1 0 13 16,-3-5 2-16,-2 5 2 16,-2 0-4-16,3 0-10 15,2 0 13-15,4 0-4 16,1 0-10-16,-2 0-2 15,5 0-3-15,-2 0 0 16,3 0 9-16,3 0-9 16,-2 0 5-16,2 0-5 15,-1 5 0-15,0-3-4 16,-2 5 4-16,-2 8 0 0,-1 1 0 16,-7 2-3-16,6 0 7 15,0-4-6-15,-1 4 4 16,5-2-2-16,2-2 1 15,2-2-1-15,1 0 0 16,3-5-2-16,-1 7 1 16,4 3 1-16,-2 3-4 15,0 2 4-15,0 2 0 16,-7 6 0-16,6 0 0 16,1 1 0-16,-3 1 0 0,5-2-1 15,0 2 1 1,-2-6-1-16,2-4 3 0,0-2-3 15,0-4 1-15,0-2 0 16,0 0-5-16,0 2 5 16,0 2 0-16,0-2 0 15,0 2 0-15,5-1 1 16,-1-4-3-16,2 5 1 16,2 2 0-16,0 5 1 15,3-4-2-15,-3 2 2 16,0-5 3-16,-1-4-3 15,-3-2 1-15,3-2-3 16,-5-6 4-16,5 6-6 0,0 3 2 16,1-4 2-1,-1 5 0-15,-1-2-3 0,2 0 1 16,2-1 1-16,0 1-1 16,1 1 2-16,0-3-2 15,-5-2 0-15,4 2 2 16,-2-5 3-16,3 7-2 15,3-7-1-15,-5-1-4 16,-1 2 3-16,2-4-2 16,-1 0 3-16,-4 2 0 15,6 0 1-15,-2 3-1 16,3 0 0-16,2 1 1 16,0 2 0-16,3 0-1 15,1 2 1-15,0-6-1 0,0 2 2 16,-1-4-4-1,-1 1 6-15,-3-5-5 0,0 4 1 16,1 1-1-16,-1-1 1 16,5 5 0-16,-3-1 0 15,2-2 1-15,-3-6-1 16,3 0 1-16,1 0-6 16,1 0 2-16,2 0-2 15,-1-5 4-15,-3-4 1 16,2-4 0-16,-4 8 0 15,0-4 0-15,-3 5 1 16,2-1-7-16,-1 0 7 16,3-4-1-16,-1 0 2 0,3 0-1 15,-1-3-1 1,4 1 0-16,-3 3 0 0,-2 0 0 16,3 2-1-16,-6 2 4 15,1-4-3-15,-3 2 0 16,2-1-1-16,3 2 1 15,-3 1 0-15,1 1 0 16,-1-4 1-16,1 3-1 16,-1-2 1-16,1 2-4 15,-1 0 3-15,-2 4-3 16,2-4 6-16,2 4-4 16,-2-8 2-16,6-1-1 0,1 4 0 15,0-10 0 1,0 2-1-16,4 0 4 0,-1-4-5 15,0 1 2-15,-4 2 0 16,-1-2 15-16,-1 0-9 16,0 2-4-16,-5 2-1 15,2 1 0-15,-5 4 2 16,-2-3-6-16,0 6-4 16,-3-5 5-16,1 0 1 15,-1-3-3-15,0-3 3 16,0 1 1-16,1-3 1 15,0-6 1-15,2 5-2 16,-1 1-2-16,1 0 0 16,-1-1-3-16,-1 0 3 15,-2-4-1-15,1 0 1 0,-2-2-2 16,-2-6-6-16,0 6-13 16,0-9 9-16,0 12 11 15,0 5 6-15,0 6-1 16,0-1 5-16,-2 6 22 15,-5-2 2-15,0 2-2 16,0-2-10-16,1-4-12 16,-1-2-7-16,-2-5 3 15,2 1-5-15,-1-4 2 16,1 4 0-16,-2-3 2 16,0 1 0-16,0-1-2 15,1-4 0-15,-4 3 5 0,-1-8-5 16,-1 3 14-16,1 1-4 15,-1 6 7-15,1 1-12 16,-1 1 3-16,-1 6 5 16,2-1-4-16,-4 3 9 15,3-3-12-15,-2 6-6 16,3-2 5-16,-3 4-2 16,3 2-2-16,-3 2 0 15,-1-3 1-15,1 1 1 16,0-5-1-16,1 4-2 15,-4-4 0-15,2-5 4 16,-3 2-9-16,-1-2 5 16,-1 0-1-16,0 0 2 15,2-4-2-15,-2 2 1 16,2 5 0-16,2 2 0 0,-2 2 2 16,4 2-3-16,3 1 3 15,-3 0 0-15,5 2-2 16,-3 0 0-16,4 0-2 15,-1-4 2-15,-1 2-2 16,3 2 2-16,1-2 0 16,-2 2 0-16,1 0-1 15,-1 0-6-15,-2 0 5 16,1 0 1-16,-4 0 0 16,-3 4 1-16,0 4 1 0,0 0-1 15,4-1 0 1,4-4 0-16,-1 1 4 0,-1 2-4 15,-1-2 1-15,-1 0-1 16,3 1 0-16,-2 4-1 16,0 2-2-16,2-1 3 15,-6-3-4-15,7 2 9 16,-2-2-11-16,1-2 10 16,1-1-7-16,0 5 3 15,-1-2-2-15,0 0-12 16,-3 1 0-16,4 1 5 15,-4 2 0-15,3-4 8 16,2-2 2-16,2-2-3 16,0 3 2-16,1-6 0 15,-2 4-2-15,1 4-2 0,-1-2-10 16,0-5 9-16,-1 6 5 16,3-1-6-16,-2-2 4 15,6 0-5-15,0-4 7 16,2 0-15-16,0 0-18 15,0 0-5-15,0 0-6 16,0 0-16-16,0 0-32 16,0 1-39-16,0 4-86 15</inkml:trace>
  <inkml:trace contextRef="#ctx0" brushRef="#br0" timeOffset="73941.851">13922 14289 10 0,'0'0'16'0,"0"0"-12"16,0 0 2-16,0 0 17 16,0 0 9-16,0 0-1 15,0 0 8-15,0 0 1 16,0 0-19-16,0-5-8 0,0 5-11 15,0 0 4-15,0 0 1 16,0 0 0-16,0 0 2 16,0 0 4-16,0 0 9 15,0 0 2-15,0 0 10 16,0 0-1-16,0 0 15 16,0 15-10-16,0 2 8 15,2 10 6-15,5 9-18 16,0 10-6-16,0 9 0 15,-1 3-7-15,3 2-16 16,1-4 7-16,-2-10-9 16,-1-4-3-16,1-4 1 15,-2-3 1-15,-2-4 2 16,-2-2-2-16,-2-3 0 0,0-4-1 16,0-8-2-16,2-6-11 15,-2-8-36-15,0 0-17 16,0 0-3-16,0 0-15 15,0 0-1-15,0 0 7 16,0 0-16-16,0 0-25 16</inkml:trace>
  <inkml:trace contextRef="#ctx0" brushRef="#br0" timeOffset="74858.2678">14242 14333 48 0,'0'0'49'16,"0"0"-24"-16,0 0-15 15,0 0-5-15,0 0-5 16,0 0 0-16,8-32 1 15,-6 32 33-15,-2-2 8 16,0 2 18-16,0 0 4 16,0 0-19-16,0 0-4 15,0 0-20-15,0 2-6 16,4 20-3-16,1 10 24 16,1 8 2-16,2 1-3 15,-4 3-22-15,1 2-5 16,-1-2 1-16,0 0-5 15,0-8 2-15,0-4-6 16,0-6-1-16,0-2 1 16,1-7-2-16,-2-4-23 0,2-5-15 15,-3-6-46-15,1-2-61 16,-1 0-19-16</inkml:trace>
  <inkml:trace contextRef="#ctx0" brushRef="#br0" timeOffset="75562.9989">14614 14529 29 0,'0'0'116'0,"0"0"-64"0,0 0 9 15,0 0-23-15,0 0-10 16,0 0-14-16,10 49 7 16,-10-35-2-16,3-5 16 15,-1 4-11-15,0-3 0 16,5-1-12-16,0 0-7 15,4-1 2-15,3 1-7 16,3 0 0-16,3-9 2 16,-2 4-6-16,0-4 4 15,0 0-7-15,1 0 1 16,-1-4-2-16,3-10-2 0,-4-7 5 16,-1-5 4-16,-1-3-13 15,-1-3 1-15,-1 2-10 16,-2-4 3-16,-1 6-1 15,-6 1-7-15,-4 5 18 16,0 3 5-16,0-2 4 16,-2 6-5-16,-19 2 6 15,-1 1 0-15,-4 10 12 16,-1 2 14-16,-2 0 16 16,2 0 19-16,0 14-16 15,5 4-42-15,2-4-3 16,2 5 0-16,0 1-21 15,7-3-11-15,2 2-46 0,0-4 4 16,5 4-66 0</inkml:trace>
  <inkml:trace contextRef="#ctx0" brushRef="#br0" timeOffset="92479.1448">764 14101 3 0,'0'0'23'15,"0"0"33"-15,0 0 16 16,0 0-9-16,0 0-20 15,0 0 14-15,0 0-19 16,-2 0-2-16,2 0 7 16,0 0-8-16,0 0-6 15,0 0 9-15,-3 0 3 16,3 0-9-16,0 0 2 16,-2 0-11-16,2 0 4 15,-4 2-6-15,4 0-8 0,-1 1-2 16,1 8-1-16,-2-5 3 15,-2 6-6-15,1 2-6 16,-1 6 5-16,2 9-10 16,0-6 4-16,0 1-3 15,2-1 3-15,-2-4 1 16,2-1-1-16,0-2 0 16,0-2 4-16,0 4-1 15,0-6-6-15,0 9 1 16,0 4 2-16,2-1 0 15,7 3 0-15,-1-1 1 16,1 0-6-16,5-6 5 16,-1-2-5-16,1-2 4 0,-1-4 0 15,3 0-5-15,-2-5 5 16,3 2-2-16,-2-5 2 16,3 0 0-16,-5-2-1 15,5-2 0-15,-3 0-2 16,4 0 4-16,1 0-4 15,-1 0 5-15,0-6-4 16,-4-8 3-16,1 1-8 16,-3-4 4-16,1 2 4 15,-4-2 0-15,-1 1 3 16,1-2-3-16,-4 2 4 16,-1 4-2-16,-1-14-1 0,-2 1 1 15,0-5 1 1,-2-6 0-16,0 0 1 0,0 0-2 15,0 0-1-15,0 4 0 16,-2 2-1-16,-4 4 7 16,-3 5-7-16,2 1 5 15,0 6-4-15,3 7 0 16,-3-3 1-16,2 6 6 16,-3 0-8-16,1 0 5 15,0 4-4-15,-3 0 5 16,-2 0-6-16,-1 0 0 15,0 0 2-15,-1 0-1 16,1 0 1-16,1 0 2 16,0 0-4-16,2 0 1 15,-3 0-4-15,0 0 8 0,1 0-7 16,-1 0 3-16,-1 0-2 16,3 0 1-16,1 0-3 15,0 1 1-15,1 2 0 16,3-2 1-16,-1 4-27 15,3 2 1-15,-3-2 10 16,0 2-11-16,3 7-13 16,0 6 7-16,1 3-23 15,0 7-22-15,3-2-11 16,0-4-89-16</inkml:trace>
  <inkml:trace contextRef="#ctx0" brushRef="#br0" timeOffset="94039.7703">1481 14439 37 0,'0'0'69'16,"0"0"-3"-16,0 0-9 15,0 0-20-15,0 0-18 16,0 0-16-16,0 0 1 16,0 0 11-16,0 0 20 0,0 0-8 15,0 9 5-15,0 7 6 16,0 3 2-16,0 10 0 16,-2 0-23-16,-1 8-1 15,0 3 14-15,-2 1-27 16,1 8 6-16,2 1 1 15,0-1-7-15,2 2-1 16,0-5-2-16,0 3 0 16,0-3 0-16,0-5 2 15,0-3-4-15,0-11 4 16,0-7-5-16,0-4 6 16,0-10-5-16,0 1 3 0,0-7-1 15,2 0 1-15,-2 0 3 16,0 0 2-16,0 0 2 15,0 0 2-15,0-17-8 16,0-8-2-16,0-21 1 16,0-5-9-16,-5-11 17 15,5-3-10-15,0 6 2 16,0 0-2-16,0 7 3 16,0 2-2-16,0 4 1 15,5 6-1-15,1 4 0 16,1 6 5-16,1 4-6 15,4 4 1-15,-3 4 0 16,7 4-8-16,-1 0 4 16,3 7-3-16,-1 1-5 15,2 5 5-15,-2 1-5 0,3 0 9 16,1 0-13-16,-4 0 4 16,1 0-2-16,-5 0-6 15,1 5 5-15,-6 5 4 16,-1 11 6-16,-5 1 5 15,-2 6-3-15,0 0 3 16,0 4 0-16,-17 1 1 16,-3 2-1-16,-1-7 4 15,0-6-1-15,-2-10 9 16,5-5 4-16,3-7-8 16,0 0-8-16,7 0-9 15,2-7-14-15,1-3-53 0,3-2-21 16,2 0 15-16,0 2-127 15</inkml:trace>
  <inkml:trace contextRef="#ctx0" brushRef="#br0" timeOffset="94586.9537">1871 14650 16 0,'0'0'52'0,"0"0"-23"16,0 0 3-16,0 0-17 15,0 0-14-15,0 0 8 16,40 58-8-16,-37-58 3 16,0 0 23-16,-3 0 28 15,1 0 9-15,-1 0-5 16,0 0-10-16,0 0-14 16,0-8 4-16,0-12-24 0,0-10 23 15,0-10-5-15,0 0-10 16,0-1-13-16,0 0 6 15,0 8-4 1,0 3 0-16,3 6-1 0,-1 2-1 16,0 2-5-16,3 4-5 15,-3 6 0-15,0 5 0 16,2 0 0-16,0 3-5 16,4-3 0-16,3 5 0 15,3-9-2-15,1 6 2 16,5 3 5-16,0 0-3 15,0 0 0-15,3 0-29 16,-6 0-33-16,-1 0 4 16,-1 0-23-16,-3 12-52 15,-8-7-45-15</inkml:trace>
  <inkml:trace contextRef="#ctx0" brushRef="#br0" timeOffset="94765.799">1871 14650 11 0</inkml:trace>
  <inkml:trace contextRef="#ctx0" brushRef="#br0" timeOffset="95104.8103">1871 14650 11 0,'154'46'203'0,"-149"-44"-130"0,2 3-37 0,2-4 10 0,3 3 18 16,5 0-23-16,2-4-4 16,4 0-26-16,-1 0 6 15,1 0-5-15,-4-18-5 16,2-4 4-16,-4-5-4 16,-3 0-3-16,-3-4 1 15,-6 6 3-15,-5 1-5 16,0 6-3-16,0 6 0 15,0 6 0-15,-8 4 10 16,-2 2 0-16,-2 0-8 16,1 0 0-16,0 0-4 0,-1 12-6 15,4 5 0-15,-1 15 6 16,3-1 2-16,1 3 9 16,2 4 9-16,3-2-10 15,0-4-1-15,0-6-1 16,5-8-6-16,13-6-4 15,4-5-8-15,5-7 9 16,4 0-9-16,5-11-10 16,2-16-8-16,1-8-39 15,0-5-80-15,-8-2-55 16</inkml:trace>
  <inkml:trace contextRef="#ctx0" brushRef="#br0" timeOffset="95408.2949">2529 13962 128 0,'0'0'107'15,"0"0"-104"-15,0 0 29 16,0 0 7-16,13 118 2 15,-10-57 4-15,-1 7 35 16,-2 7-16-16,0 0-33 0,0 5 19 16,0 1-41-1,0-3-8-15,0-4 4 0,0-12-10 16,0-8 0-16,0-13-32 16,0-13 18-16,0-16-54 15,0-12-111-15,0-8 53 16,0-24-50-16</inkml:trace>
  <inkml:trace contextRef="#ctx0" brushRef="#br0" timeOffset="95680.8091">2486 14516 14 0,'0'0'112'0,"0"0"-71"15,0 0-5-15,0 0-9 16,0 0 10-16,0 0 16 16,64-12-16-16,-38 10-4 15,3-3-17-15,0 2-14 16,0-6-2-16,-1 4-24 15,0 1-73-15,-4 4-74 16</inkml:trace>
  <inkml:trace contextRef="#ctx0" brushRef="#br0" timeOffset="96147.9612">2868 14645 157 0,'0'0'84'0,"0"0"-49"15,0 0 36 1,0 0-28-16,0 0-19 0,0 0-14 15,-20 107 5-15,20-84 2 16,0-5-10-16,2 1-4 16,10-6-3-16,3-1-3 15,5-8 3-15,3-4 0 16,4 0 0-16,1 0 0 16,1-22 0-16,2-4 15 15,0-6-13-15,-2-9-4 16,-4 0 12-16,-9-2-9 15,-8 3 9-15,-8 8-6 16,0 8 1-16,-13 1 22 16,-18 8 13-16,-10-2-9 0,-6 10 5 15,1 5-32-15,0 2 1 16,5 0-3-16,8 9-4 16,6 14-26-16,12 5-27 15,6-2-38-15,4-1-97 16</inkml:trace>
  <inkml:trace contextRef="#ctx0" brushRef="#br0" timeOffset="98182.4429">1539 14141 36 0,'0'0'53'15,"0"0"-18"-15,0 0 0 16,0 0 11-16,0 0 6 0,0 0-2 16,0 0-14-1,0 0-3-15,0 0 15 0,0 0 21 16,0 0-28-16,0 0-17 16,0 0-10-16,0 0-10 15,0 0-1-15,0 0-3 16,0 0-3-16,0 0-4 15,0 0 6-15,0 0-5 16,0 0 6-16,0 0 4 16,0 0 5-16,5 0-7 15,2 0 2-15,2 0 1 16,-1-4 1-16,4 1-2 0,-3 0 0 16,4 1-4-1,2 0 0-15,3 0 0 0,2 2 0 16,2 0-1-16,4 0 1 15,-3 0 0-15,4 0 0 16,0 0 2-16,-2 0-2 16,-3 0 3-16,0 0-1 15,0 0-1-15,3 0-1 16,0 0 1-16,6 0 0 16,5 2 1-16,-1 5 1 15,5 0-6-15,1-6 9 16,1 2-8-16,1-3 3 15,-1 0-1-15,0 0 0 16,-2 0 0-16,-3-3 0 16,-3 2 1-16,0-3-1 15,-5 4 1-15,0 0-4 0,4 0 3 16,3 0 0-16,9 0 3 16,1 0 9-16,3 0-6 15,1 0-5-15,0-8-2 16,0 4 3-16,-2-2-2 15,-1 2 4-15,1-1-4 16,-6 3 0-16,2 2-1 16,-1 0 1-16,-3 0 1 15,-3 0-1-15,2 0 2 16,-1 0-4-16,-1 0 3 16,1 0-2-16,0 0 2 15,-2 0-1-15,-3 7 1 0,-2-3-2 16,-2-1 2-16,1 2-2 15,3-3 2-15,4 3 3 16,9 2 8-16,2-7 2 16,8 4 9-16,2-2-23 15,4 0 6-15,5 3 0 16,0 0-4-16,-2-1-2 16,-2 1 0-16,-3 4-1 15,0-3 3-15,0 0-3 16,-2 0 4-16,-1-1-6 15,-1 0 3-15,4 2 0 16,1 0 3-16,0-3-2 16,4-1-1-16,-2 0 3 15,0-3-3-15,2 0 5 0,1 0-7 16,4 0 2-16,5 0 0 16,-4 0 1-16,-2 0-1 15,-4 0 0-15,-7 0 0 16,-7 2 0-16,-1 2 0 15,-7 0-3-15,0-4 8 16,2 0-6-16,-3 0 2 16,3 0-1-16,-3 0 0 15,-1 0 0-15,-3 0-1 16,-3 0 2-16,1 0-2 16,-2 0 4-16,6 0-7 15,-3 2 6-15,3-2-3 0,-2 0 2 16,3 0 1-1,1 0-2-15,-1 0-1 0,2 0 1 16,-3 0 1-16,-2 0-1 16,3 0 4-16,-6 0-7 15,3 2 3-15,-3 2 0 16,2 7 0-16,-2-11 0 16,-1 3 0-16,1-3 0 15,1 2 0-15,-3-2 3 16,1 0-4-16,4 0 3 15,0 0-4-15,1 0 2 16,1 0 0-16,1 0 2 16,-3 0-2-16,-7 0-4 0,0 2 4 15,-8 0-2-15,-1 1 7 16,-2-3-6-16,-4 5 1 16,-3-5-2-16,-2 4 2 15,-6-4 0-15,-1 0 0 16,-2 0 2-16,-2 0 1 15,0 0-1-15,0 0 4 16,0 0-6-16,2 0 5 16,-2 0-5-16,2 0 0 15,4 0-4-15,2 0 4 16,1 0 0-16,0 0 0 16,1 0-1-16,-2 0 6 15,-6 0-10-15,2 0 4 16,-4 0-17-16,0 0-30 0,0 0-28 15,0 14-47-15,-16 9-114 16</inkml:trace>
  <inkml:trace contextRef="#ctx0" brushRef="#br0" timeOffset="99042.1083">7540 13968 131 0,'0'0'226'0,"0"0"-161"16,0 0-33-16,0 0-19 16,0 0-13-16,0 0-11 15,23 0 4-15,-12 0 7 16,2 0 1-16,3 8 3 16,-1-2 1-16,3 6 5 15,-4-2-1-15,6 7-5 16,-4-4 6-16,-3 1-8 15,-3 4 6-15,0 5-3 16,-8 7-3-16,-2-2 10 16,0 10 7-16,0 6-18 15,-18 6 9-15,-9-1 5 0,-9 6-15 16,-4-1 0-16,-10-3-7 16,3-10 6-16,0-9-6 15,9-15-13-15,7-11 20 16,10-6 0-16,11 0 0 15,3-9-3-15,4-12 1 16,3 1-9-16,0-2 8 16,0 0 0-16,12 3 0 15,5 2-2-15,3 4 2 16,1 8-1-16,-2-4-2 16,4 9 1-16,-3 0-5 0,-3 0 6 15,6 3 3-15,-3 15 0 16,0 5 1-16,2 0 3 15,-2 0 1-15,1 0 0 16,-2-5 13-16,0-6-16 16,-4-7 8-16,-1-2-8 15,1-3 1-15,3 0 5 16,-1-3 2-16,6-17 6 16,2-9-13-16,0-7 11 15,5-4-13-15,-3 3 0 16,-4 3-10-16,-4 10-89 15,-10 6-208-15</inkml:trace>
  <inkml:trace contextRef="#ctx0" brushRef="#br0" timeOffset="99846.3783">8151 14021 236 0,'0'0'173'16,"0"0"-152"-16,0 0-8 16,0 0-8-16,0 0 6 15,0 0 13-15,0 0-12 16,69 0-4-16,-53 0-8 16,-1 0 0-16,-3 0-2 15,-3 0-29-15,-5 0-26 16,-2 0 2-16,-2 0 4 15,0 0 25-15,0 0 26 16,0 0 0-16,-6 0-5 16,-11 0 3-16,0 0-9 0,-1-6 5 15,1 6 4 1,-4 0 4-16,1 0 10 0,3 0 19 16,-4 7-6-16,4 9 26 15,-1 1 7-15,2-1-10 16,3 2-3-16,-3 0-9 15,4-3-24-15,4 4 24 16,2-13-23-16,1 6 6 16,2-10 3-16,3 2-22 15,0 2-6-15,0 0-2 16,0 0 1-16,3-2-8 16,10-2-1-16,5 0 0 15,2-2 12-15,5 4-6 0,-3 1 9 16,5-5 0-16,-3 0-17 15,-1 7 10-15,-5 3-8 16,-1-2 1-16,-4 8-4 16,-3 1 19-16,-2 4-2 15,-4 1 2-15,0 2 0 16,-4 1 5-16,0 2-5 16,0-4 7-16,-10-1-7 15,-3-5 7-15,-1-1 34 16,-3-7 6-16,1-2-34 15,-1-2 12-15,0-5-6 16,2 0-19-16,1-17-1 0,6-6-68 16,4-12 0-1,4 3-44-15,0 0-69 0</inkml:trace>
  <inkml:trace contextRef="#ctx0" brushRef="#br0" timeOffset="100566.4167">8473 14071 237 0,'0'0'151'16,"0"0"-122"-16,0 0 17 15,0 0-36-15,0 0-10 16,0 0-1-16,35 0 1 16,-20 0 0-16,6 0 2 15,-6 0-2-15,0 0 4 16,-1 0-3-16,-5-10 1 15,-2 4-4-15,-3-1 5 16,-4 6-3-16,0 1 10 16,0 0 14-16,0 0 56 0,-18 0-60 15,1 0 0-15,-8 0-20 16,0 0 0-16,-2 0 5 16,4 10-3-16,0-3 5 15,6 4 15-15,5-2-13 16,0 3-4-16,6-3 3 15,1 1-7-15,0-5-2 16,4 4 1-16,1 3 0 16,0-2-6-16,0 4-1 15,0 4 3-15,0-1-6 16,6 4 8-16,8-3 0 16,1 1-2-16,-1-2 0 15,4-5-1-15,2 0 1 0,-1-4-11 16,4 1 2-1,0 0-3-15,-3 5 1 0,-3 2 4 16,-1 3 10-16,-5 2-4 16,-2-1 5-16,-5 2 0 15,1 3 5-15,-5-4-5 16,0-2-6-16,0-5 6 16,0-6 62-16,-16-3-40 15,-1 0-4-15,-2-3-18 16,-3-2-4-16,-3 0-22 15,2 0-38-15,-4 0-19 16,3 0-96-16,4-7-80 16</inkml:trace>
  <inkml:trace contextRef="#ctx0" brushRef="#br0" timeOffset="101515.6922">7654 14913 110 0,'0'0'103'0,"0"0"-49"16,0 0-13-16,0 0-12 16,0 0-15-16,0 0 9 15,5 10 20-15,-5 12 18 16,0 12-10-16,0 12 15 16,0 12-30-16,0 4 5 15,-5 5-19-15,-4 0-19 0,0-9 7 16,3-12-10-1,1-11-1-15,3-17 1 0,2-10 0 16,0-8-3-16,0 0-28 16,0 0 7-16,0-3 8 15,0-16 16-15,7-11 9 16,6-2-2-16,3-3-5 16,-3 1-1-16,3 5-1 15,-1-1 2-15,3 3-5 16,-5 8 6-16,1 1-6 15,-3 9 3-15,-3 5-8 16,4 4-11-16,-1 0-7 0,5 4 18 16,-3 14 7-1,3 5 1-15,-1-5 0 16,-4 8 0-16,-1-4 6 0,-4 10-5 16,-6-5 3-16,0 8-4 15,0 0 8-15,-11 2-7 16,-7-5 5-16,-2-2 9 15,-2-12 15-15,-1-10 4 16,-1-8 10-16,-5 0-26 16,-1 0-18-16,6-8 3 15,5-5-1-15,5-2-2 16,7 7-11-16,3 5-20 16,4-8-45-16,0 7-15 15,0 4-75-15,13 0-18 16</inkml:trace>
  <inkml:trace contextRef="#ctx0" brushRef="#br0" timeOffset="101969.8382">7991 15464 184 0,'0'0'123'0,"0"0"-7"15,0 0-10-15,0 0-28 16,0 0-20-16,0 0-9 15,1-14-25-15,2 0-5 16,-1-7-15-16,3-8-1 16,3 3-3-16,2-9-1 15,2 8 1-15,0-4-1 16,-1 9 1-16,-2 9-7 16,-5 2-8-16,1 8-32 15,-3 3 16-15,3 0 5 0,-1 0 12 16,3 0 5-16,4 0 6 15,1-5 3-15,3 4-3 16,-2 1-17-16,0 0-43 16,4 0-51-16,-7 0-11 15,0 9-28-15</inkml:trace>
  <inkml:trace contextRef="#ctx0" brushRef="#br0" timeOffset="102140.9361">7991 15464 45 0</inkml:trace>
  <inkml:trace contextRef="#ctx0" brushRef="#br0" timeOffset="102491.6894">7991 15464 45 0,'281'-76'105'0,"-294"71"6"0,1 5-1 0,-2 0-7 0,5 0-29 16,-1 0 1-16,1 0-21 16,2 0-12-16,0 0-37 15,3 3-5-15,2 6-2 16,2 2-5-16,0 5 0 16,0 3-1-16,0 4 3 15,6-3 5-15,10 0-6 16,-1-8-3-16,6-6-16 0,-1-6-16 15,-1 0-7-15,2-6 7 16,-1-20-1-16,-5 0-1 16,-3 3 4-16,-6 8 12 15,-1 7 17-15,-5 5 8 16,0 3 2-16,0 0 12 16,0 0 57-16,0 0-18 15,0 0-37-15,0 0-14 16,0 0 1-16,2 0-1 15,-2 7 0-15,2 12 4 0,0-2 15 16,0 5-3 0,1-2-15-16,3 2-1 0,2-6-11 15,-1-2-48 1,5-9-60-16,0-5-53 0,-2 0-2 16</inkml:trace>
  <inkml:trace contextRef="#ctx0" brushRef="#br0" timeOffset="102996.6452">8492 15476 25 0,'0'0'64'0,"0"0"-12"16,0 0-6-16,0 0 18 16,0 0 5-16,0 0-18 15,0 14 11-15,0 3-26 0,0 0-24 16,0-1-5-16,0-4-1 15,0-7-4-15,0-5-2 16,0 0 3-16,0 0-2 16,0-5 4-16,0-17-4 15,0-6 1-15,0 2 2 16,6-4-4-16,6 2 0 16,3-7 0-16,1 3 0 15,2 1 1-15,2-5-1 16,-5 10-1-16,1 12 0 15,-7 3-3-15,-2 11-4 16,0 0-3-16,-1 15 11 0,3 16 23 16,1 10 6-16,-2-4-23 15,0-6-4-15,2-1 6 16,0-7-4-16,0-6-4 16,-4-2 0-16,4-8-2 15,-4 3 2-15,2-1 0 16,-1-9-2-16,3 0-2 15,1 0 0-15,2-9 4 16,1-19 5-16,2-8 5 16,-8-4-10-16,3-2-5 15,-6 3-1-15,-3 10-7 16,-2 11-39-16,2 5-54 16,-2 12-70-16</inkml:trace>
  <inkml:trace contextRef="#ctx0" brushRef="#br0" timeOffset="103738.0313">9036 15267 195 0,'0'0'114'0,"0"0"-58"15,0 0-7-15,0 0-28 16,0 0 24-16,0 0-7 16,-62 19-3-16,51-3 5 15,-3 7-8-15,0-2-11 16,4 7-1-16,3 0-2 15,4 2-9-15,3 0-3 16,0-2-5-16,0-2-2 16,3-8-1-16,9 0-1 15,0-9-7-15,1-4-14 16,1 4 1-16,-3-9 0 16,3 0 8-16,-3 0-11 15,-1 0 18-15,1 0 2 16,1 0 0-16,-2 0 5 0,-4-5-2 15,1 1 0-15,-1-1-4 16,1 1-4-16,0-1 1 16,-3 0 7-16,1 5 2 15,-1 0 0-15,3 0 1 16,4 0 15-16,2 0-4 16,8 10 2-16,-1-5-11 15,4 8-1-15,-2-9-2 16,1-3 5-16,-4-1-8 15,4 0 4-15,-3-5-2 16,2-18 1-16,-4-9-4 0,-2-4 4 16,-3 10 1-1,-4 0-1-15,-2 9 1 0,-5-3-63 16,-2 8 35-16,0-2 28 16,0 2 1-16,-7-3 5 15,-13-2 14-15,-10 12-17 16,-4 1 10-16,-5 4 2 15,-3 0-5-15,6 12 4 16,3 17-8-16,9-3 1 16,3 9-1-16,8-9-6 15,7 3-5-15,6-3-35 16,0-9-61-16,0-3-90 16</inkml:trace>
  <inkml:trace contextRef="#ctx0" brushRef="#br0" timeOffset="111800.2215">4638 14316 1 0,'0'0'8'15,"0"0"7"-15,0 0-10 16,0 0 2-16,0 0 7 16,0 0 5-16,0 0 6 15,0 0-2-15,0 0-1 16,0 0 3-16,0 0 10 16,0 0 5-16,0 0 10 0,0 0-14 15,0 0-2 1,0 0-12-16,0 0-13 0,0 0-5 15,0 0 3-15,0 0 11 16,0 0-3-16,0 0 5 16,0 0-16-16,0 0 3 15,0 0-6-15,0 0-1 16,0 0 0-16,0-7 0 16,0 5 0-16,0 2 0 15,0-2-3-15,0 2 5 16,0-4-6-16,0 0 4 15,0-9 0-15,0 8-1 16,2-4 0-16,-2 9-2 0,0 0 3 16,0 0 0-1,0 0-4-15,0 0 4 0,2 0-5 16,-2 0 3-16,0 0-3 16,0 5 5-16,2 7 1 15,1 10 26-15,-1 8-3 16,1 8-11-16,-3 0 28 15,0 5-15-15,0-1-15 16,0 1-7-16,0 1 10 16,0 2-6-16,0 3 1 15,0 3-2-15,0 9-2 16,0 1 3-16,0 8-7 16,0 2-1-16,0 2-1 15,0-2 1-15,0 1 0 0,0-7 1 16,0-6-9-1,0 2 20-15,0-2-11 0,-5-2-1 16,-4-2 0-16,2-3 4 16,1-13-4-16,-1-10-3 15,5-10 2-15,-1-8 1 16,3-10 0-16,0-2-6 16,0 0-32-16,0 0 11 15,0 0-19-15,0-10-20 16,0-5 6-16,0-2-24 15,0 5-54-15,0 8-35 16</inkml:trace>
  <inkml:trace contextRef="#ctx0" brushRef="#br0" timeOffset="112609.457">4553 15753 1 0,'0'0'72'0,"0"0"-42"16,0 0-3-16,0 0 16 16,0 0-11-16,0 0-26 15,0 0-4-15,0 5 4 0,0-2 0 16,0 6 35 0,0 4 2-16,0 11-10 0,0 2-6 15,0 6-8-15,3 2-9 16,8 3-6-16,0-2 1 15,0-3 3-15,2-9-15 16,-2-5 7-16,-1-8-1 16,-2-2-3-16,-1-8-12 15,-1 0 7-15,-1 0 7 16,-2 0 0-16,3 0 4 16,-2-10 3-16,5-8 2 15,1-4 3-15,-2-4-6 0,5-3-3 16,1 4-1-1,-1-1 1-15,3-3-2 0,-2 3 1 16,3 0-1-16,-4 0-5 16,-6 10-1-16,-2 8-6 15,-5 0 13-15,0 2 2 16,0 3 5-16,0-2 6 16,0-7 2-16,-10 6-8 15,-2-2 3-15,-8 0 0 16,2 6 31-16,-5 2-34 15,1 0 18-15,-1 0-17 16,2 0 10-16,2 10-17 16,9 0 4-16,3-6-1 15,4 0-8-15,3-4-19 16,0 4-78-16,0-4-102 0</inkml:trace>
  <inkml:trace contextRef="#ctx0" brushRef="#br0" timeOffset="113494.5162">4193 16753 120 0,'0'0'93'0,"0"0"-87"0,0 0 25 16,0 0-5-16,0 0-16 16,0 0 6-16,39-90 27 15,-32 68 31-15,-3 0-25 16,0 1-2-16,-1-6-4 16,2-4-13-16,-3-6-21 15,5 1-5-15,-1 2-3 16,-2 12 1-16,1 8-2 15,-2 4 0-15,-3 10 3 16,0 0-3-16,0 0 3 16,0 0 7-16,0 0 0 15,0 0-10-15,0 3 0 0,0 18 0 16,0 9 5-16,0 6-4 16,0 7 1-16,-8 16 11 15,0 9 2 1,-1 3 4-16,-1-5-11 0,4-6-6 15,2-12 0-15,4-11-2 16,0-16-9-16,0-13-24 16,0-5-27-16,0-3 25 15,0 7-11-15,0-7-54 16,0 5-16-16,0-2 61 16,0-3-112-16</inkml:trace>
  <inkml:trace contextRef="#ctx0" brushRef="#br0" timeOffset="114184.5463">4515 16673 103 0,'0'0'144'0,"0"0"-105"16,0 0 5-16,0 0-17 0,0 0-15 15,0 0-10-15,0-10 9 16,2 3 22-16,-1-4-8 16,6-10-6-16,-4-2-12 15,5-3 2-15,-2-6-3 16,0 6-6-16,4 0-1 16,-6 4 1-16,1 8 0 15,-4 4 1-15,2 6-2 16,-3 4 4-16,0 0 9 15,0 0 8-15,0 0 6 16,0 8-19-16,0 12-6 16,0 6-1-16,0 10 4 0,0 8-4 15,-6 0 7-15,1 7 12 16,3-3-18 0,-3 1 5-16,3-5-2 0,2-11 0 15,-3-3-4-15,3-12 0 16,0-4-24-16,0-2-27 15,0-10-10-15,0 2-70 16,3-4-43-16</inkml:trace>
  <inkml:trace contextRef="#ctx0" brushRef="#br0" timeOffset="114401.6148">4515 16673 42 0</inkml:trace>
  <inkml:trace contextRef="#ctx0" brushRef="#br0" timeOffset="114665.3354">4515 16673 42 0,'264'63'51'0,"-264"-41"-32"16,0 10 8-16,0-2 7 0,10-2-23 16,4-2-6-16,4-5-5 15,2-6 4-15,-1-10-3 16,4-5 0-16,6 0-1 0,2-23 9 16,2-25 12-16,4-6-13 15,-4-5-3-15,-4 1-5 16,-7 9-6-16,-10 4-1 15,-11 9-7-15,-1 1 14 16,-1 12 2-16,-24 5 43 16,-11 6 48-16,-3 7-15 15,2 5-13-15,4 0-20 16,3 0-16-16,6 19 5 16,5 11-34-16,0 6 0 15,6 4-16-15,9 0-29 0,4 4-41 16,0-8-112-16</inkml:trace>
  <inkml:trace contextRef="#ctx0" brushRef="#br0" timeOffset="129741.0406">4515 17295 4 0,'0'0'32'0,"0"0"-17"16,0 0-5-16,0 0 9 16,0 0-1-16,0 0-2 15,0 0 7-15,0 0 16 16,0 0 8-16,0 0 1 16,0 0 18-16,0 0 5 15,0 0 6-15,0 0-14 16,0 0-1-16,0 0-27 15,0 0-5-15,0 0 1 16,0 0-8-16,0 0-3 0,-2 0-5 16,-4 0-6-16,-5 0-6 15,-3 0 15 1,-1 0-16-16,-6 0 22 0,-1 0-24 16,-3 0 0-16,-1 7 13 15,-3 12-4-15,0 8-7 16,-2 4-1-16,0 5-2 15,2 8-12-15,4 5 12 16,3-5-4-16,6-2 4 16,1-8-5-16,12-6 2 15,3-2-2-15,0-4-5 16,0 0 11-16,13-4-11 16,12 4 8-16,6-7-5 15,2 2 8-15,6-3-2 16,-1 1 1-16,-3-12 1 0,1-3-5 15,-2 0 3-15,-2 0-8 16,-3 0 9-16,-4-1-19 16,-5-16-7-16,-5 3-35 15,-1-3-13-15,-9 2-29 16,-4-2-10-16,-1 8-34 16</inkml:trace>
  <inkml:trace contextRef="#ctx0" brushRef="#br0" timeOffset="130120.0614">4825 17670 80 0,'0'0'96'15,"0"0"-54"-15,0 0 7 0,0 128-21 16,2-106-28-16,5-8 0 16,0 0 4-16,-3-6-8 15,-2-8 4-15,-2 0-32 16,2 0-72-16,1-17-55 16</inkml:trace>
  <inkml:trace contextRef="#ctx0" brushRef="#br0" timeOffset="130324.8453">4818 17227 217 0,'0'0'129'0,"0"0"-129"15,0 0-42-15,0 0-12 16,0 0 10-16,0 0-42 16</inkml:trace>
  <inkml:trace contextRef="#ctx0" brushRef="#br0" timeOffset="131038.405">4818 17227 155 0,'312'268'197'0,"-312"-264"-123"15,0-4 7-15,0 4-18 16,0 6-24-16,3 6-33 16,2 9 7-16,1 1 5 0,0 10-15 15,-3 0 15-15,-3-2-15 16,0-2 6-16,0-6-7 15,0-1-2-15,2-13-12 16,-2-5-9-16,0-7 0 16,2 0-9-16,-2 0-8 15,2-22 8-15,-1-8 29 16,6-6 2-16,-5-4 6 16,2 8-2-16,-2-2-1 15,3 10 2-15,-1 2-2 16,0 10-3-16,2 2-2 15,-2 6-2-15,2-1-1 0,-1 5 1 16,1 0-6-16,-2 0 8 16,4 0-3-16,0 0-2 15,1 0 1-15,3 0-2 16,5 19 7-16,4 3 11 16,-1 7 11-16,4 0-14 15,-1-7 4-15,1-8-9 16,-4-6 3-16,-2 0-5 15,0-8-1-15,-5 0 4 16,3 0-3-16,-4-8 0 16,5-14-1-16,-4-6 3 15,-2-21-2-15,-2-4-2 16,-7-6-2-16,-2 1-3 0,0 6-8 16,0 12-24-16,-4 16 20 15,-6 7 3-15,0 17-13 16,1 0-82-16,2 9-99 15</inkml:trace>
  <inkml:trace contextRef="#ctx0" brushRef="#br0" timeOffset="131697.6659">5800 17169 274 0,'0'0'193'15,"0"0"-146"-15,0 0 1 0,0 0-24 16,0 0-24 0,0 0-11-16,31-22 3 0,-9 13 4 15,2 8 3-15,5-3-5 16,5 4 5-16,1 0-1 15,2 0-4-15,-2 0-28 16,-6 0-13-16,-5 9-10 16,-8 0 0-16,-8-6 39 15,-5-1 10-15,-3 7 8 16,0-1 20-16,0 5 28 16,0 10-5-16,-15-1-20 15,-8 10-2-15,1 7-11 0,-5 10-1 16,-4 1-2-1,1 13 4-15,-1-5-9 0,7-8 13 16,6-10 13 0,5-10-3-16,8-4-24 0,5-12 2 15,0-5-3-15,0 0-5 16,0 2-6-16,15-8 5 16,13 9 3-16,3-6 3 15,7-2 0-15,2-4-7 16,3 0 0-16,1 0-12 15,1 0-16-15,-3-18-17 16,-9 0-129-16,-8 4 156 16,-14-2-100-16</inkml:trace>
  <inkml:trace contextRef="#ctx0" brushRef="#br0" timeOffset="131941.584">5879 17432 216 0,'0'0'128'0,"0"0"-128"15,0 0 56-15,0 0-10 16,0 0-34-16,152-26-8 0,-112 17-4 15,1 6-39 1,-4 0-56-16,-3 3-95 0</inkml:trace>
  <inkml:trace contextRef="#ctx0" brushRef="#br0" timeOffset="132539.7299">6498 17321 38 0,'0'0'138'0,"0"0"-75"0,0 0 9 16,0 0-9-16,0 0 2 16,0 0-5-16,-126 0-8 15,113 0-1-15,0 15-35 16,2 4-14-16,4 0 13 16,2 1-14-16,3 6-1 15,2 3-2-15,0-5-1 0,0 2 1 16,0-3 0-1,13-5-7-15,3-4-2 0,2-7-3 16,2-7-20-16,0 0 10 16,2 0-15-16,-2 0 16 15,1-7 15-15,-4-11 4 16,-3-1 2-16,-3 5 2 16,-3 1 2-16,0-4-1 15,-2 11 0-15,-5-2 3 16,5 4-5-16,-4 4 1 15,0 0-5-15,9 0-3 16,3 18 8-16,4 4 28 16,1 0-20-16,4 1 3 15,0-5-9-15,-1-1 11 16,6-5-13-16,1-1 1 0,2-7 2 16,3 0-3-1,0-4 0-15,-9 0-7 0,1-4-51 16,-10-11-63-16,-12-11-202 15</inkml:trace>
  <inkml:trace contextRef="#ctx0" brushRef="#br0" timeOffset="138657.6681">12118 15415 11 0,'0'0'14'0,"0"0"20"15,0 0-34-15,0 0-11 16,0 0 2-16,0 0 9 16,0 0 6-16,-1-7 23 15,1 7 22-15,0 0 9 16,0 0-2-16,0 0-3 15,0 0-3-15,0 0-7 16,0 0 7-16,0 0-14 16,-2 0-12-16,2 0 1 15,0 0-13-15,0 0 15 16,0 0 12-16,0 0 19 0,0 0-9 16,0 0-11-16,0 10-5 15,0 13-13-15,0 9 4 16,0 7-20-16,0 6 7 15,0 3-11-15,0 1 4 16,2 2-3-16,-1 2-3 16,-1-9 3-16,4-7-3 15,-4-7 0-15,2-8-9 16,-2-12-7-16,0-2-9 16,0-2-13-16,0-3-32 15,0-3-32-15,0 0-31 16,0-5-21-16,0-21-112 15</inkml:trace>
  <inkml:trace contextRef="#ctx0" brushRef="#br0" timeOffset="139258.2839">12382 15422 114 0,'0'0'184'0,"0"0"-130"16,0 0 4-16,0 0-16 16,0 0-21-16,0 0-15 15,0 0 0-15,0 0 5 16,5 0-11-16,4 0 15 16,-1 0-2-16,1 0 3 15,3 0 4-15,2 0-1 16,1-4-11-16,2 1 5 15,1 3-5-15,-1 0-5 0,6 0-1 16,2 0 2-16,-1 0-4 16,-2 0 1-16,-3 0-2 15,-4 0 1-15,-2 0-8 16,-4 7-1-16,-5 12 9 16,-1 2 2-16,-3 16 0 15,0 2 18-15,0 7 15 16,-14 11 8-16,1 2-33 15,0 2 15-15,0-6-7 16,3-6-9-16,4-13-5 16,3-5-4-16,3-9 0 15,0-5-26-15,0-10-35 16,0-4-40-16,0-3-1 0,0 0-6 16,0 0-17-1,0-10-25-15</inkml:trace>
  <inkml:trace contextRef="#ctx0" brushRef="#br0" timeOffset="139509.2346">12510 15637 114 0,'0'0'129'0,"0"0"-106"15,0 0 58 1,0 0 1-16,0 0-18 16,0 0-30-16,113-39-25 0,-78 39-9 15,2 0 0-15,-4 0-2 16,-1 0-53-16,-2 0-40 16,-7 0-72-16,-8 0-50 15</inkml:trace>
  <inkml:trace contextRef="#ctx0" brushRef="#br0" timeOffset="140010.848">13046 15584 7 0,'0'0'129'16,"0"0"-26"-16,0 0 17 16,0 0-12-16,0 0-57 15,0 0-24-15,-19 57 0 16,13-25-13-16,6-10-6 15,0 0-6-15,0-2 2 0,0-4-3 16,8-2 2-16,7 0-1 16,5-2 0-16,1-3-3 15,2-7 1-15,4-2-4 16,5 0 4-16,-1-21 0 16,2-9 5-16,-4-6 1 15,-7-8 9-15,-3 4-14 16,-13-6-1-16,-6 11 13 15,0-1-3-15,-6 7-5 16,-23 4 2-16,-8 4 1 16,-6 6-1-16,2 11 6 15,3 4-13-15,2 0 0 16,7 0-3-16,6 24-16 0,2 12-65 16,5 8-24-1,3 0-128-15</inkml:trace>
  <inkml:trace contextRef="#ctx0" brushRef="#br0" timeOffset="141327.1954">6459 14115 19 0,'0'0'30'16,"0"0"10"-16,0 0 2 0,0 0 2 15,0 0 16-15,0 0 12 16,0 0-3-16,0 0-24 15,0 0 0-15,0 0-10 16,0 0-5-16,0 0 0 16,-2 4 2-16,2-4 9 15,0 1-2-15,0 8-15 16,0 7-22-16,-2 10 5 16,0 8-7-16,-1 4 0 15,1 6 2-15,0 2 1 16,0-2-3-16,2-1-3 15,0-8-20-15,0-8-20 16,0-9 0-16,0-12-47 0,11-6-57 16,-1-6-33-16</inkml:trace>
  <inkml:trace contextRef="#ctx0" brushRef="#br0" timeOffset="142782.9622">6450 14626 1 0,'0'0'21'15,"0"0"27"-15,0 0-9 16,0 0-24-16,0 0-4 16,0 0-3-16,0-16 6 15,0 16 10-15,0 0 15 16,0 0-5-16,0 0 1 16,0 0-22-16,0-3-13 15,0-3 0-15,0 1 0 16,3-4 2-16,-3 2-1 15,0 2-2-15,0-6 2 16,0 5-2-16,0 2 3 0,0-4-1 16,0 2 1-16,0 2 14 15,0-3-3-15,0 7 0 16,0 0 7-16,0 0-4 16,0 0 0-16,0 0-2 15,0 0 10-15,0 0-10 16,0 0 4-16,0 0 3 15,0 0-3-15,0 0-8 16,0 0-3-16,0 0-7 16,0 0 0-16,6 14 0 15,0 5 24-15,4 1 33 16,1 2-42-16,3 0-2 0,-1 6-12 16,-1 0-1-16,3 4 7 15,0 3-5-15,-1 0 9 16,-4 6-7-16,4-1 2 15,-5-6-4-15,0 4 1 16,0 0-2-16,-3 0-1 16,1 3 3-16,2-4 0 15,-5 4-3-15,1-5 0 16,2 0-3-16,-1-4 7 16,1-6-7-16,2-4 4 15,0 6-2-15,4 2 1 16,1 6 0-16,1 8 0 15,5 0 0-15,1 10-1 16,0 1 1-16,3-5 0 16,2 2 2-16,-4-6-2 0,2-8 0 15,-1-2 1-15,-5-12-1 16,-1-2-1-16,1 0 1 16,1 4-1-16,2 3-3 15,0 5 4-15,-1 6 0 16,1 0 0-16,0 1-6 15,4 8 3-15,-4 4 3 16,3-7-3-16,2-7 14 16,-4-6-21-16,3-3 13 15,-4-4-5-15,2-2 2 16,1 2 0-16,-1-4 0 16,1-4-3-16,-1 0 3 0,-1 4 4 15,-3-4-4-15,2-4 3 16,-7-2-7-16,-3-2 5 15,-5-2-1-15,2-4 1 16,-4 3-1-16,0-7 0 16,-2 3 0-16,3-3 0 15,-3 0 0-15,-2 0-1 16,2 0 5-16,-2 0-9 16,0 0-16-16,0 0-6 15,0 0-7-15,0 0-31 16,0 0-56-16,0 0-65 15</inkml:trace>
  <inkml:trace contextRef="#ctx0" brushRef="#br0" timeOffset="143600.8882">7466 16704 131 0,'0'0'110'0,"0"0"-83"16,0 0 17-16,0 0-13 15,0 0-21-15,0 0-10 16,10 14-2-16,-1-4 2 15,1 2 37-15,2 1 3 0,-1 1-7 16,3-2-19 0,-3 3-9-16,-1-5 1 0,4 6 6 15,-3-6-8-15,0 2-1 16,-1-6-2-16,-4-2-1 16,-2-4 2-16,1 0-2 15,-3 0-9-15,-2 0 9 16,2 0-5-16,1 0 5 15,1-10 0-15,3-16 7 16,4-11 5-16,3-6 14 16,1-11-16-16,1 5-8 15,-1-1-4-15,-1 14 2 0,-1 6-18 16,-5 8-1 0,0 8 7-16,-4 2 5 0,-4 5 7 15,0 4 1-15,0 3 1 16,0-4 3-16,0 4-1 15,0 0 13-15,0 0 8 16,0 0 4-16,0 0-3 16,-4 0-21-16,-6 0-3 15,2 0 5-15,-5 0 5 16,-3 0-11-16,-5 4-1 16,2-1 1-16,-6 12-1 15,0-7 1-15,-2 10 9 16,1 4 0-16,0 7-8 15,-1-4 16-15,4 3-16 16,5-2-4-16,5-8 3 0,9 1-2 16,4-7-42-16,0-12-64 15,0 0-134-15,8 0 22 16</inkml:trace>
  <inkml:trace contextRef="#ctx0" brushRef="#br0" timeOffset="153702.7281">8459 16987 142 0,'0'0'76'0,"0"0"-75"16,0 0-1-16,0 0-2 15,0 0-17-15,0 0-11 16,0 0 21-16,0 0 9 15,0 0 3-15,0 0 14 16,0 0 42-16,0 0 9 0,0 0-12 16,0 0-16-16,0 0-5 15,0 0 0-15,0 0-1 16,0 0-8-16,0 0-14 16,0 0 16-16,0 0 6 15,0 0 1-15,-2 0 5 16,-5 0 0-16,-2 0-17 15,-2 0-11-15,-4 0 9 16,-4 0-17-16,1 0-1 16,-1 12 1-16,-2-3-4 15,4 5 0-15,-1 2 1 16,0-2-1-16,-2 8-4 16,2 2 3-16,3 6-2 15,1-4 2-15,3-3-1 0,2 0-1 16,3 8 0-16,5-4-1 15,1 5 0-15,0-6 1 16,0-6 2-16,0-5-4 16,7-1-1-16,9-5-3 15,2 4 9-15,1-9-8 16,3-1 6-16,6 0 1 16,-2-3 1-16,-1 0 1 15,-4 0 0-15,-2 0-1 16,-8 0 1-16,1-3-2 15,-6 0-18-15,0-1-28 0,0 4-44 16,2-8-27 0,-5 3-67-16,-3-7-42 0</inkml:trace>
  <inkml:trace contextRef="#ctx0" brushRef="#br0" timeOffset="154278.5637">8780 17173 156 0,'0'0'176'16,"0"0"-111"-16,0 0 5 16,0 0-19-16,0 0-31 15,0 0-7-15,0 0 10 16,0 0 24-16,0 10-9 15,0 4-10-15,0 8 8 16,0 12-22-16,0 3-9 16,0-6 0-16,0 5-4 15,0-10-1-15,0-8-3 16,0 1-31-16,0-7-20 16,0-7-23-16,0-1-17 0,0-4-13 15,0 0-47-15,-2-9-62 16</inkml:trace>
  <inkml:trace contextRef="#ctx0" brushRef="#br0" timeOffset="154474.9323">8780 17173 122 0</inkml:trace>
  <inkml:trace contextRef="#ctx0" brushRef="#br0" timeOffset="154561.8158">8780 17173 122 0,'40'-241'299'0,"-40"241"-192"0,0 0-66 0,0 0-4 15,0 0-37-15,0 0-21 16,2-8-45-16,2 2-21 15,4 3-1-15,0-2-33 16,-3 5-49-16</inkml:trace>
  <inkml:trace contextRef="#ctx0" brushRef="#br0" timeOffset="155188.5194">9030 17142 72 0,'0'0'42'0,"0"0"-14"16,0 0 15-16,0 0-5 0,0 0-17 16,0 125 1-16,0-111 10 15,0-2-13-15,0-12-13 16,0 0-2-16,0 0 0 16,0 0 16-16,0 0 5 15,0 0-11-15,0-16-4 16,0-3-10-16,0-12 6 15,4-5-4-15,4-1-2 16,2-2 2-16,-3 8-5 16,-1 5-12-16,0 13 10 15,-3 2 5-15,-2 3-3 16,3 8 0-16,-2 0-8 16,0 0-7-16,0 14 18 15,5 8 6-15,2 5 10 16,0 3-6-16,2-7-9 0,0 8 1 15,-2-7-2-15,4 2 3 16,-2-8-3-16,-1-10 0 16,0-4 0-16,1-4 6 15,3 0-6-15,1 0 0 16,3-12 10-16,1-6-1 16,-2-5 10-16,1-4 5 15,-3-9-14-15,0 2-4 16,-3 1-6-16,-5 1-6 15,0 6-33-15,-5 4-41 0,0 8-19 16,-2 6-58 0</inkml:trace>
  <inkml:trace contextRef="#ctx0" brushRef="#br0" timeOffset="155810.8677">9578 16918 122 0,'0'0'230'0,"0"0"-190"16,0 0-36-16,0 0-4 16,0 0-32-16,0 0 19 15,50-12-6-15,-25 6-15 16,0 6 15-16,0 0-13 0,-3 0-15 15,-1 0-2 1,-6 0 35-16,-5 6-9 0,0 6 12 16,-10 2 11-16,0-5 27 15,0 8 17-15,0 5 1 16,-14-3 13-16,-4 4-12 16,-3 0-4-16,0-2-6 15,-4 2 19-15,4-1-29 16,-2 0-17-16,3 6 11 15,5 6 3-15,1 6-19 16,5 0-1-16,7-4-6 16,2 1 3-16,0-11 0 15,6-6-10-15,15-5 10 16,1-9-1-16,-1-6-7 16,2 0 0-16,-2 0-27 15,-5-2 24-15,-1-20-62 16,-4-4 31-16,-3-3 9 0,-4-5-9 15,-4 9-17-15,0 6-3 16,-6-4-17-16</inkml:trace>
  <inkml:trace contextRef="#ctx0" brushRef="#br0" timeOffset="155909.4748">9578 16918 132 0</inkml:trace>
  <inkml:trace contextRef="#ctx0" brushRef="#br0" timeOffset="156001.1703">9578 16918 132 0,'-11'294'65'0,"18"-294"27"0,15-12 34 0,4-5-53 16,3-1-50-16,2 4-15 0,0 5-3 15,-2 4-5-15,0 5-6 16,-4 0-72-16,-2 0-29 16,-8 1-58-16</inkml:trace>
  <inkml:trace contextRef="#ctx0" brushRef="#br0" timeOffset="156473.0144">9997 17169 103 0,'0'0'57'0,"0"0"20"15,0 0-12-15,0 0-31 16,0 0 8-16,0 0 16 16,-74 0-12-16,70 0-37 15,4 14-9-15,0 12-13 16,0-4 10-16,0 0-9 0,2-5-6 15,12-10 1 1,-1 1-4-16,3-8 2 0,1 0-18 16,1 0 4-16,0 0-4 15,0-10 16-15,-3-7 19 16,-1 12 0-16,-6-7 4 16,2 12 10-16,1 0 4 15,-3 0 4-15,9 0 2 16,-2 0 1-16,1 12 2 15,1-2-19-15,-1 2-1 16,-1-6-5-16,1 6 2 16,-1-6-2-16,4 6-39 15,-1-2-76-15,-3-2-110 16</inkml:trace>
  <inkml:trace contextRef="#ctx0" brushRef="#br0" timeOffset="157431.8824">8490 17812 144 0,'0'0'101'0,"0"0"-12"15,0 0-9-15,0 0-41 16,0 0-4-16,0 0-1 16,-46 0 16-16,35 0-16 0,1 4 13 15,-4 0-1-15,1 10-9 16,0 13-29-16,-3 4-8 15,2 13-2-15,4 7 2 16,3 2-2-16,4 0 1 16,3-13 1-16,0 0-7 15,14-14 6-15,6-2-11 16,9-6 3-16,5-1-11 16,1-8 3-16,6 0 6 15,-1-4 8-15,0-5-3 16,0 0-47-16,2 0 1 15,-6-2-68-15,-7-17-45 0,-11-6 78 16</inkml:trace>
  <inkml:trace contextRef="#ctx0" brushRef="#br0" timeOffset="157767.0534">8900 17656 103 0,'0'0'272'0,"0"0"-187"15,0 0-36-15,0 0 16 0,0 0-29 16,0 0 11-16,7 120 17 15,-3-54 0-15,0 7-20 16,3 6-28-16,1 2-7 16,2-12-9-16,1-4 0 15,1-16 3-15,-1-13-7 16,-3-5-47-16,2-8-6 16,-2-5-50-16,1-4-58 15,3-14-116-15</inkml:trace>
  <inkml:trace contextRef="#ctx0" brushRef="#br0" timeOffset="158323.6745">9370 18075 49 0,'0'0'76'0,"0"0"22"0,0 0 12 15,0 0-52-15,0 0-2 16,0 0-45-16,-93 49-1 15,86-26 7-15,7-1-16 16,0 0 1-16,0 1 1 16,0-6-3-16,9 1 1 15,7-5-5-15,1-8 1 16,6-5-26-16,2 0 6 16,-1-5 3-16,-1-22-1 15,3 1 11-15,-4-1 10 16,1-4-4-16,-4 9-21 15,-3 8-1-15,-5 6 17 16,-4 4-8-16,-2 4 5 0,-3 0 6 16,2 0 6-16,-2 0 17 15,-2 0 16-15,4 19 9 16,1 3 19-16,-1 7-16 16,6 0-21-16,-1 0-4 15,-1-7-10-15,4-3-9 16,0-5-1-16,0-14-16 15,2 0-25-15,-1 0-19 16,-2 0-6-16,2-19-37 16,-2 1-22-16</inkml:trace>
  <inkml:trace contextRef="#ctx0" brushRef="#br0" timeOffset="158682.4992">9794 18177 23 0,'0'0'63'0,"0"0"-11"16,0 0 9-16,0 0-29 15,0 0-18-15,0 0-8 16,47 117-1-16,-42-109-3 16,-5-8-2-16,0 0 0 15,0 0 0-15,0-21 3 16,0 0 38-16,0-8 27 15,0-3-11-15,-5-6-18 16,1-4-11-16,4-6-3 0,0 4 9 16,0-2-10-1,0 15 17-15,0 8-1 0,0 7-13 16,0 6-6-16,4 6-18 16,3 4-6-16,3 0-9 15,1 0 7-15,5 0-15 16,0 0-33-16,2 0-8 15,2 0-24-15,-3 0-42 16,-4 0-36-16</inkml:trace>
  <inkml:trace contextRef="#ctx0" brushRef="#br0" timeOffset="158924.3485">9794 18177 103 0</inkml:trace>
  <inkml:trace contextRef="#ctx0" brushRef="#br0" timeOffset="159508.9658">9794 18177 103 0,'286'-4'81'0,"-289"18"-29"0,3 1 24 0,0-3-36 0,0 2-32 15,0-7-4-15,9-1 0 16,2-2 7-16,2-4 11 16,1 0-17-16,-1 0 12 15,0 0 7-15,1 0-12 16,0 0-6-16,-4-5 11 15,1-7-8-15,-1 1-8 16,-4-1 6-16,-1-6-7 16,-3 4 3-16,-2-3 1 15,0-2 4-15,0-3 3 16,0 0-2-16,-7 4 6 16,-1 0-4-16,-2 4-2 15,6 6-6-15,-1 4 6 0,3 4-8 16,2 0-1-16,0 0 1 15,0-4-1-15,0 4 3 16,0 0 0-16,0-4-3 16,0-2-1-16,0 2-4 15,0-1 5-15,0 2-1 16,0 3 1-16,0 0-2 16,0 0 1-16,0 0-2 15,0 0 1-15,0 0-2 16,0 0 1-16,0 0-2 15,0 0 2-15,0 0-1 16,0 0 4-16,0 0 3 0,0 0-3 16,0 0 0-16,0 0-3 15,0 0 2-15,0 8 1 16,0 2 16-16,4 7 6 16,3 4 6-16,5 3-16 15,1 6 6-15,3 2-12 16,3-6-2-16,6 3-2 15,2-3-1-15,0-1-1 16,-3-2-3-16,-2-5 1 16,-6-8 1-16,-5-3-8 15,-4-7-5-15,-2 0-24 16,1 0-2-16,1 0-30 16,-3-17-34-16,-2-10-1 0,-2 1-31 15</inkml:trace>
  <inkml:trace contextRef="#ctx0" brushRef="#br0" timeOffset="160440.988">10195 18027 72 0,'0'0'83'16,"0"0"-8"-16,0 0-17 15,0 0-15-15,0 0-11 16,0 0-3-16,0 0-5 16,0 0 14-16,0 0-16 15,0 0 10-15,0 0 2 16,0 0-6-16,0 0-2 15,-5 0-4-15,-1 0-11 16,0 0 3-16,-1 0 16 16,0 0-17-16,-2 0-5 15,-2 0-8-15,-3 4 0 16,4 0-2-16,-6 6-5 16,5-3 7-16,-2 5 1 0,1-1 5 15,3 3-3-15,0-2-3 16,2 6 0-16,1 0-7 15,4 1-3-15,0-2-9 16,2-3 16-16,0-6-3 16,0 6 1-1,0-6-2-15,0-2 6 0,0 2-6 16,0 1 5-16,6-4-4 16,5 8 4-16,3-4-2 15,2 0 1-15,-3-4-1 16,2 0-17-16,1-5-9 15,-3 0-29-15,-3 0-11 0,-2 0-33 16,-4-10-45 0</inkml:trace>
  <inkml:trace contextRef="#ctx0" brushRef="#br0" timeOffset="167991.4511">2908 14048 19 0,'0'0'45'16,"0"0"13"-16,0 0 0 16,0 0-30-16,0 0-13 15,0 0-8-15,0 0 6 16,0 0 7-16,0 0 0 15,0 0-2-15,0 0-7 16,0 0 7-16,0 0-14 16,0 0 0-16,0 0-4 15,0 0 0-15,0 0-4 16,0 0 3-16,0 2-2 0,0 3-3 16,0-3 3-16,0 2-3 15,0-4 3-15,0 5-3 16,2 4 6-16,-2 0 6 15,0 8-4-15,1 1 1 16,-1-3 6-16,3 0-3 16,-3 1-2-16,0-2-3 15,0-4 0-15,0 4 0 16,0 0 2-16,0-2-1 16,0 4-1-16,0 0 6 15,0 7-4-15,0-2-3 16,0 7 3-16,0-2-1 15,0 3 1-15,-3 1-1 16,2-7-2-16,-1 0 1 16,0-5-1-16,0-3-1 0,-3 0 1 15,3-1 1 1,2 1 2-16,-5 6-6 0,4 1 5 16,-7 4-2-16,2 6 0 15,-3 2 0-15,-2 2 1 16,4 1-1-16,-2-6 0 15,3 5 1-15,-1 1-6 16,-2-3 11-16,1 6-8 16,3 0 4-16,-4 1-3 15,-1-2 2-15,4-3-2 16,-4 0 1-16,5-4 0 16,-5 4-1-16,4-2 4 0,-3 3-7 15,0-1 7 1,0-2-4-16,-3 1 2 0,1 6-2 15,-2-1 2-15,1 0-1 16,-5 6 0-16,5-6 1 16,0 1-1-16,1-7 4 15,2 1-3-15,-2 2 3 16,4-9-4-16,1-3 2 16,-1-5 3-16,4-8 2 15,1 2-6-15,-2-5 1 16,0 7 1-16,-1 2-3 15,1-3 5-15,1-6-5 16,3-1 0-16,0-8 0 16,0 0 0-16,0 0-2 15,0 0-7-15,0 0-23 0,0 0-18 16,0 0-57-16,0 0-15 16</inkml:trace>
  <inkml:trace contextRef="#ctx0" brushRef="#br0" timeOffset="168727.5065">2449 15775 32 0,'0'0'65'16,"0"0"1"-16,0 0-19 15,0 0-9-15,0 0-19 16,0 0-12-16,-15 36-6 16,9-14 1-16,4 0 2 0,-2 0 7 15,2-2-5-15,0 1 3 16,2 1-2-16,-3 1-3 16,3-6 8-16,0-3-12 15,0-5 0-15,0-4-2 16,0-5 2-16,0 0-2 15,0 0-5-15,0 0 5 16,0 0-7-16,0 0 8 16,0 0-10-16,0 0 9 15,9 0 2-15,5 0 0 16,-2-8-1-16,5 2-11 16,0-2-7-16,2 0 4 0,-2-7-33 15,1 6 24 1,0-9 0-16,2 2 15 0,0 2 2 15,-2-1-15-15,0 5 2 16,-4 3-10-16,-2-5 18 16,-3 5-8-16,-6-5 14 15,2 5 6-15,-5-4 1 16,0 2 22-16,0 4 13 16,0-4 11-16,-6 0 9 15,-9-3-6-15,-5 6-3 16,0-6-20-16,0 7 14 15,-4 0-11-15,8 5 13 16,0 0-23-16,5 0-12 16,4 0-8-16,2 0-5 15,3 0-35-15,2 0-84 0,0 5-83 16</inkml:trace>
  <inkml:trace contextRef="#ctx0" brushRef="#br0" timeOffset="169625.7061">1553 16612 67 0,'0'0'107'0,"0"0"-13"16,0 0-28-16,0 0-47 15,0 0-13-15,0 0-3 16,0-19-3-16,0 19 2 16,-5 0 26-16,3 0 48 15,-3 0 10-15,0 0-3 16,0 0-33-16,-4 0-11 15,-5 0-38-15,1 0 22 16,-6 5-17-16,5 9-1 16,-2-2-5-16,3 5 0 15,-1 5 0-15,3 10-6 0,2 1 3 16,0 2-10-16,7 4 11 16,2-7-12-16,0-4 6 15,0 2-3-15,14-7 4 16,7-2-5-16,8-7-3 15,10-6-4-15,3-8-21 16,1 0 32-16,3 0-21 16,-6-8 2-16,-9-10-18 15,-8 1 5-15,-5 2-41 16,-10-2 24-16,-1 8-20 16,-5 1-38-16</inkml:trace>
  <inkml:trace contextRef="#ctx0" brushRef="#br0" timeOffset="169876.8481">1885 16670 124 0,'0'0'212'0,"0"0"-192"15,0 0-7-15,0 0-11 0,0 0-2 16,0 0 0 0,32 92 1-16,-22-60-1 0,1-10 0 15,1-4 0-15,-6-10-40 16,-1 6-18-16,-1-4-21 16,-4 2-30-16</inkml:trace>
  <inkml:trace contextRef="#ctx0" brushRef="#br0" timeOffset="170054.7478">1885 16670 312 0,'61'-211'78'0,"-61"211"-78"16,0 0-21-16,0 0-77 15,4 0-55-15,9 3 35 16</inkml:trace>
  <inkml:trace contextRef="#ctx0" brushRef="#br0" timeOffset="170684.2309">2226 16677 112 0,'0'0'32'0,"0"0"-32"16,0 0-7-16,0 0 7 16,0 0-6-16,0 0 6 15,31 0 26-15,-29 6 36 16,1 10-33-16,-1 3-22 15,-2-1 42-15,2 8-25 16,0-4-15-16,-1-8-7 16,5-1-2-16,-4-2 0 15,1 1 0-15,-1-4 4 16,-2-2-4-16,2-2-1 16,0 0-5-16,-2-4-17 15,3 0-24-15,-1-14-13 16,-2-17 14-16,2-4 46 0,-2-10 3 15,0 5 7-15,0 5 24 16,0-2-9-16,2 16-5 16,2-2-14-16,3 9 0 15,0 7-4-15,0-4-4 16,-1 11 0-16,3 0-8 16,1 0 0-16,0 4 9 15,3 20 1-15,1 3 3 16,-1-1 2-16,2 1 1 15,1-5 5-15,-2-4-11 16,1-5-3-16,-3-13 2 16,-3 0 1-16,-1 0 0 0,2-9 1 15,-1-13 61-15,-3-10 4 16,3 3-24-16,-2-4-33 16,0 1 9-16,-1 2-15 15,1 8-1-15,-2 0-1 16,1 4-2-16,-1 4-22 15,-3 6-45-15,2-2-19 16,-2 2-65-16</inkml:trace>
  <inkml:trace contextRef="#ctx0" brushRef="#br0" timeOffset="171171.842">2634 16298 14 0,'0'0'189'16,"0"0"-189"-16,0 0-27 16,0 0 27-16,0 0 6 15,0 0-6-15,105-63-1 16,-76 51 1-16,-2 3-2 15,-3 6 1-15,-4 3-3 16,-2 0 0-16,-7 0-6 0,0 0-9 16,-4 15-6-1,-2-1 2-15,-4 4 0 0,-1-4 23 16,0 7 5-16,-1 2 44 16,-13 9-11-16,-4 8 13 15,5 5-25-15,-1 3 20 16,10 0-19-16,4 2-18 15,0-10 8-15,0-3-15 16,2-16-2-16,9-15-7 16,-2-6 2-16,3 0-10 15,-4 0 14-15,1-1 1 16,-2-8 9-16,-1-1 0 16,-1 10-9-16,-5-4-2 15,2 4-27-15,-2 0 19 0,0 0-5 16,0-3-12-16,0-8-21 15,0-1-59-15</inkml:trace>
  <inkml:trace contextRef="#ctx0" brushRef="#br0" timeOffset="171261.3172">2634 16298 81 0</inkml:trace>
  <inkml:trace contextRef="#ctx0" brushRef="#br0" timeOffset="171352.2665">2634 16298 81 0,'189'231'95'0,"-189"-235"-22"0,0 4-37 0,0 0-20 0,0-5-16 15,0 2-2-15,16-11 1 16,7 2 1-16,4-6 1 16,4 0-1-16,0 4-14 0,-2-4-98 15</inkml:trace>
  <inkml:trace contextRef="#ctx0" brushRef="#br0" timeOffset="171770.8637">3196 16375 64 0,'0'0'56'0,"0"0"-25"15,0 0 3 1,0 0 9-16,0 0-5 0,0 0-10 15,-60 13-20-15,55 0-1 16,5 1-1-16,0-2-6 16,0 2 0-16,0 0 0 15,0-7-3-15,7 0-2 16,4-3 5-16,-3-4-14 16,6 0-3-16,1 0-1 15,-1-18 18-15,4-1 4 16,-3 2-3-16,2-1 3 15,-6 7 4-15,-3 4-8 16,-1 7 1-16,-2 0-2 16,-1 0 1-16,3 0 0 15,1 0 18-15,6 5-6 0,1 4-4 16,6-2-6-16,-2 0 4 16,4-3-6-16,1-4-61 15,-7 0-43-15,-6 0-47 16</inkml:trace>
  <inkml:trace contextRef="#ctx0" brushRef="#br0" timeOffset="172671.4365">1562 17587 68 0,'0'0'69'0,"0"0"-33"16,0 0 32-16,0 0-15 15,0 0-4-15,0 0-13 16,0 0-5-16,0 0-27 16,6 0-3-16,2 0-1 15,11 0 0-15,2 0 13 16,5-7 7-16,0-1-14 15,3-10-2-15,-2 0 8 16,-2-6-7-16,-5-7 1 0,-7 5-6 16,-8 8-23-1,-5 1 6-15,0 10 17 0,-3 3 26 16,-14 1-5-16,-1 3 5 16,1 0-14-16,1 0 3 15,0 0-15-15,3 0-2 16,2 17-9-16,-3 9-6 15,5 6-5-15,3 4 15 16,4 1 0-16,2-4 12 16,0-4-11-16,4-7 6 15,17-8-7-15,6-1 0 16,5-8 1-16,6-5 4 16,2 0 2-16,0 0-2 15,1-14 2-15,-4-4-11 0,-4-4-44 16,-3 4-18-16,-6-5-58 15,-4 2-35-15</inkml:trace>
  <inkml:trace contextRef="#ctx0" brushRef="#br0" timeOffset="173159.432">2209 17217 132 0,'0'0'100'0,"0"0"11"0,0 0-51 16,0 0 12-16,0 0-51 16,0 0 5-16,-72 24 4 15,66-21 5-15,-2 6-26 16,3 1-9-16,1 17-4 15,0-6-6-15,2 4 7 16,2-4-6-16,0-4 8 16,0-4-28-16,13-9-12 15,5-1 10-15,5-3-5 16,0 0 6-16,10 0 16 16,-2 0 1-16,-3 0-11 15,1 0 23-15,-7 0-2 0,-3 0 1 16,-7 3-12-1,-7 6 13-15,-3 0-4 0,-2 3 5 16,0-2 13-16,0 8 5 16,-11 0 11-16,-9 3 2 15,-6-2 16-15,-3-3-30 16,2 3 8-16,5-13-14 16,3-2-5-16,13-4-3 15,4 0-3-15,2 0-55 16,0-22-127-16,5-6-33 15</inkml:trace>
  <inkml:trace contextRef="#ctx0" brushRef="#br0" timeOffset="173864.6984">2610 17031 100 0,'0'0'97'0,"0"0"-19"16,0 0-15-16,0 0-22 0,0 0-28 15,-60 116-8-15,55-86 7 16,0 5 5-16,3-6 0 16,2-3-11-16,0-3-6 15,0-14 1-15,4 3-3 16,12-7-3-16,2 0 2 16,2-5 2-16,1 0-4 15,2-5 0-15,2-12 4 16,-3-5 0-16,2-2-7 15,-3-6-5-15,-3 7-3 16,-2 0-16-16,-5 0 16 16,-5 7 8-16,-4 11 8 0,0-4 2 15,-2 9 6 1,0 0 22-16,0 0 6 0,0 0-18 16,0 0-18-16,0 0-15 15,0 0-8-15,0 0 20 16,4 13-2-16,2 1 5 15,1 12 2-15,-1 2 2 16,5 2-2-16,0-2-2 16,0-6 0-16,1-8 0 15,-1-2-9-15,0-12-9 16,1 0-8-16,-4 0 4 16,3-16 22-16,1-12 8 15,-4-4 28-15,3-8-4 0,-1 6 1 16,-4 1-10-1,-2 3-9-15,-4 11-8 0,0 2 5 16,0 12-4-16,0 0-4 16,0 5 1-16,0 0-4 15,0 0-18-15,0 0-59 16,0 5-13-16,0 0-72 16</inkml:trace>
  <inkml:trace contextRef="#ctx0" brushRef="#br0" timeOffset="174272.3387">3151 17151 14 0,'0'0'84'16,"0"0"-16"-16,0 0-9 15,0 0-5-15,0 0-12 16,0 0 24-16,0-13 32 16,0 3-10-16,0-3 14 15,0-9-59-15,-4-1-28 16,4-9-12-16,0-2-6 0,0-2 2 15,0 4 1-15,0 11-1 16,0 6-3-16,2 7 1 16,1 8-6-16,8-9 5 15,-3 9-13-15,5-9 1 16,1 1-17-16,3-2-2 16,4-4-12-16,-1 9-37 15,-3 2-37-15,2 3-61 16</inkml:trace>
  <inkml:trace contextRef="#ctx0" brushRef="#br0" timeOffset="174443.2548">3151 17151 87 0</inkml:trace>
  <inkml:trace contextRef="#ctx0" brushRef="#br0" timeOffset="174685.1065">3151 17151 87 0,'230'-89'44'0,"-230"101"-13"0,2-6-25 0,7 7-4 16,2-10 1-16,7 4-3 16,0-7 2-16,1 0 8 15,2 0-6-15,1 0-4 0,1-10 6 16,-3-17 0-16,2-8 7 15,-3-2 8-15,-3-3-4 16,-5 1-15-16,-6 2 4 16,-5 11-4-16,0 8 10 15,0 9 31-15,-23 6 17 16,-3 3 16-16,-5 0-26 16,-3 20 0-16,3 16-20 15,2 4-21-15,7 6-9 16,7-2-6-16,9-12-1 15,6-2-83-15,0-11-92 16,3-19-121-16</inkml:trace>
  <inkml:trace contextRef="#ctx0" brushRef="#br0" timeOffset="214097.3342">8457 2801 4 0,'0'0'127'15,"0"0"-88"-15,0 0-39 16,0 0-4-16,0 0-13 16,0 0-43-16,0 0 26 15,0 0 20-15,17 4 14 0,-14-4 2 16,-3 0 16-1,0 0 49-15,0 0 23 0,0 2 1 16,0-2-18-16,0 2-27 16,0-1-12-16,0-1-21 15,0 0-1-15,0 0-7 16,0 0-1-16,0 0-2 16,0 0 6-16,0 0 5 15,0 0 10-15,0 0 1 16,2 0-20-16,2 0-4 15,5 0-7-15,9 0 7 16,6 0 2-16,6 0 5 16,0 0 0-16,7-11-7 15,-2-7 7-15,-2-2-4 16,-1-3 2-16,-5 0-5 16,-7-1 8-16,-9-7-6 0,-7 3 28 15,-4 1 33-15,0-7-8 16,-15-5-10-16,-10-5-4 15,-4 2-22-15,-2-6-6 16,0 8 10-16,-3 1-18 16,0 2 2-16,-1 2-7 15,1 0 10-15,2 0-4 16,2-3 11-16,0 5-16 16,6-4 0-16,1-1 0 15,4 4 7-15,5 0-16 16,6 6 8-16,6 2-4 0,2 6-1 15,0 3 0 1,0 4-2-16,0 3 2 0,2-2 3 16,9 1-19-16,2 1 3 15,8 0-17-15,4-2 20 16,1 7-3-16,6-2-10 16,1 5-9-16,0 2 13 15,1 0-9-15,-5 0-33 16,-3 0 29-16,-6 9 5 15,-2-2 12-15,-11 3 0 16,-3-3 13-16,-4-1 7 16,0 3 0-16,0 3 27 15,-7 8 23-15,-10 9-12 16,-5 9-17-16,-5 11 0 16,-7 9-21-16,-2 7 3 0,-2 5 0 15,3 3-3-15,-3 11 0 16,5-1-1-16,2 4-4 15,4 4-18-15,4-10-19 16,6-11 4-16,5-7 3 16,10-10-20-16,2-12-14 15,0-10-27-15,23-18-69 16</inkml:trace>
  <inkml:trace contextRef="#ctx0" brushRef="#br0" timeOffset="215497.6614">9231 1773 64 0,'0'0'8'16,"0"0"4"-16,0 0 11 16,0 0 0-16,0 0-2 15,0 0 19-15,4 0 20 16,-4 0 0-16,0 0-6 15,0 0-10-15,0 9-3 16,0 11-31-16,0 16 6 16,-4 9 13-16,-11 9-12 15,3 4-10-15,-4 2 15 16,0 3-14-16,0-1-2 16,-1-3-2-16,4-2 1 0,6-13-9 15,0-7 4-15,5-8 0 16,-1-14 0-16,3-4 0 15,0-5 0-15,0-4 0 16,0-2-1-16,0 0-13 16,0 0 0-16,0-2-6 15,0-15 7-15,16-6 7 16,7-7 6-16,3-7 7 16,6 6-1-16,-5 4-6 15,2 8-2-15,-4 7 0 16,2 4-24-16,0 8-6 0,-4 0-4 15,-1 0 6-15,-4 5 1 16,-3 13 13-16,1 5 14 16,-8 9 4-16,0 7 0 15,-4 10 0-15,-4 11 3 16,0 6 0-16,0-4-4 16,-4-5 7-16,-12-10 24 15,-2-6 6-15,0-7-17 16,3-12 28-16,-1-6-13 15,0-8 3-15,1-4-19 16,-8-2-2-16,2-2-5 16,-4 0-8-16,-4 0-5 15,2-4-40-15,0-12-34 16,3-2-40-16,4-4 1 16,4 1-65-16</inkml:trace>
  <inkml:trace contextRef="#ctx0" brushRef="#br0" timeOffset="215875.4273">9858 2432 231 0,'0'0'161'16,"0"0"-110"-16,0 0 7 15,0 0-31-15,0 0-27 16,0 0-7-16,5 112 6 15,-5-64 1-15,-5 1 0 16,-1-1 2-16,2-6-2 16,-3-4 4-16,3-2-4 15,-5-6-7-15,6 0-20 16,3-12-52-16,0-12-65 0,0-6-52 16</inkml:trace>
  <inkml:trace contextRef="#ctx0" brushRef="#br0" timeOffset="216097.2893">9959 1971 207 0,'0'0'260'0,"0"0"-178"0,0 0-57 15,0 0-25 1,0 0-16-16,0 0-56 0,16 0-39 16,-8 5 66-16,2 2-31 15,-4-2-114-15</inkml:trace>
  <inkml:trace contextRef="#ctx0" brushRef="#br0" timeOffset="216392.2359">10367 1604 274 0,'0'0'75'0,"0"0"-71"0,0 0 9 15,0 0-13-15,0 0 6 16,0 0 36-16,13 139-7 15,-13-66-11-15,0 18-8 16,0 4-2-16,-13 10 10 16,-7 10-17-16,2 1 6 15,-1-4-6-15,7-16-7 16,4-23-3-16,7-32 1 16,1-16-73-16,0-23 23 15,0-2-101-15,-3-14-27 16</inkml:trace>
  <inkml:trace contextRef="#ctx0" brushRef="#br0" timeOffset="216620.9438">10130 2189 331 0,'0'0'76'0,"0"0"-76"16,0 0 3-16,0 0 6 16,0 0 32-16,160 10-27 15,-103-10-3-15,-6 0-11 16,-8 0-50-16,-3 7-79 0,-13 2-122 16</inkml:trace>
  <inkml:trace contextRef="#ctx0" brushRef="#br0" timeOffset="217182.0554">10864 2300 122 0,'0'0'142'0,"0"0"-112"16,0 0 47-16,0 0 4 16,0 0-40-16,0 0-22 15,-76-30 20-15,60 30-3 16,-3 0-9-16,1 8-18 15,-1 12 2-15,0 4-10 16,4 0 8-16,3-2-9 16,6-4-5-16,6-4 3 15,0 0-4-15,0-2-15 16,0-3-3-16,13-2 6 16,5-1-5-16,1-2 19 0,6 2-15 15,-2-2-8-15,-2 8 8 16,2 4 1-16,-3 2-6 15,-4 2-4-15,-5 0 3 16,-2 1 22-16,-2 5 2 16,-3 3 2-16,-4 2 3 15,0 5-2-15,0 2-1 16,0-3 16-16,0-3-6 16,-14-3-2-16,-2-12 31 15,-1-4 27-15,0-3-10 16,-4-7-41-16,-3-3-11 15,-3 0-10-15,2-26-70 0,-2-3-236 16</inkml:trace>
  <inkml:trace contextRef="#ctx0" brushRef="#br0" timeOffset="223299.6894">14364 1596 10 0,'0'0'38'0,"0"0"3"16,0 0-12-16,0 0-2 15,0 0 2-15,0 0-10 16,0 0 5-16,0 0 6 16,0 0-2-16,0 0-2 15,0 0 10-15,0 0-13 16,0 0 8-16,0 0-18 16,0 0-7-16,-2 0 5 15,0 5 5-15,-3 2-13 16,-2 3-1-16,3 4 4 15,-3-2-5-15,3 3 3 0,-3 2 1 16,2 1-5-16,0 0 2 16,5 3 1-16,0-2-3 15,0-1 4-15,0-1-8 16,0-6 4-16,0 1-1 16,0 1-3-16,5-3 0 15,5-5 0-15,1 6 1 16,-3-5-1-16,4-1 2 15,1 4 2-15,0-7-1 16,1-1 1-16,-1-1 0 16,3 0 0-16,-1 0 3 15,-1 0-4-15,-1 0 4 16,-1-12-6-16,0 1 6 16,1-7-3-16,-1 1 5 0,-3 1-3 15,-1 0-1-15,0 7 2 16,-2-6 1-16,-2 3-4 15,1-1 1-15,-1-3 1 16,1 1 0-16,-2 1-2 16,-3-1 1-16,0-2 1 15,2 3 2-15,-2 4 0 16,0 0-2-16,0 1 11 16,0 6 25-16,-2-6-14 15,-10 4-11-15,1 1-4 16,-1-4-3-16,0 4-5 15,1 2 14-15,-3 0-12 16,-1 2 0-16,-1 0-3 16,1 0 3-16,-2 0-3 15,2 0-5-15,1 4 1 0,1 6 2 16,-3 1 1-16,2 4-3 16,2-1 4-16,3 0-9 15,0 1 3-15,0 2-33 16,2-3-22-16,5-2-42 15,2-2-30-15,0-5-53 16</inkml:trace>
  <inkml:trace contextRef="#ctx0" brushRef="#br0" timeOffset="225102.1305">14881 1813 0 0,'0'0'14'15,"0"0"-14"-15,0 0-2 16,0 0 2-16,0 0 7 16,0 0 18-16,0 0 34 15,0 0 16-15,0 0 3 0,0 0-10 16,0 0-10-16,0 0-7 15,0 0-14 1,0 0 5-16,0 0-13 0,0 0 2 16,0 0-2-16,0 0 7 15,0 0-7-15,0 0-7 16,0 0 6-16,0 0-11 16,0 0 6-16,0 0-21 15,0 0-2-15,0 0-1 16,0 0-8-16,9 0 1 15,9 0 7-15,4 0-1 16,7-4 1-16,6-3 1 16,4 7 0-16,-4-4 6 15,-1 4-3-15,-3 0 2 16,-2 0 7-16,-4 0-2 0,-4 0-3 16,0 0-1-16,-3 0 3 15,-3 0-9-15,3 0 7 16,-3 0-5-16,4 0 3 15,-4 0-2-15,1 0-2 16,-1 0-1-16,-1 0 0 16,-1 0 0-16,-2 0 0 15,-2 0 0-15,0 0 5 16,-5 0-6-16,-1 0 3 16,-1 0-2-16,-2 0 1 15,0 0 1-15,0 0 2 16,0 0-3-16,0 0-1 15,0 0-4-15,0 0 1 16,0 0-24-16,0 0 3 16,0 0-12-16,0 0-21 0,0 0-18 15,0-6-56-15,0-9-88 16</inkml:trace>
  <inkml:trace contextRef="#ctx0" brushRef="#br0" timeOffset="226121.0778">15571 1638 93 0,'0'0'61'0,"0"0"16"15,0 0-16-15,0 0-17 16,0 0-8-16,0 0 15 16,-8 1-15-16,8-1 4 15,0 3-12-15,0-1 5 16,0-2-11-16,0 4-4 0,0-4-2 16,0 0-5-1,0 2-6-15,0-2-5 0,0 0-1 16,0 2-13-16,0 0 5 15,0 3-4-15,4 7 13 16,10-5 0-16,-1 5 1 16,5-2 2-16,-3 2-3 15,2-2 0-15,-5 1 4 16,0-4-7-16,1 1 3 16,-3-1 0-16,1-2-3 15,-3 3-5-15,1-3-16 16,-5-1 4-16,1-3 11 15,-2 1 1-15,-3 0 8 16,0-2-7-16,0 5 7 16,0-3 0-16,0-2 0 0,0 3 1 15,0 1 3-15,0 2 9 16,-14 1-5-16,-1-3-1 16,-4 2-3-16,-1-2 12 15,3 4-7-15,-4-4-4 16,-1 1-3-16,2 4 1 15,0-2-3-15,3 4-4 16,1-6 3-16,5 0 1 16,3-3 7-16,6-2-1 15,2 0 14-15,0 0 7 16,0 0 7-16,0-7-26 16,0-6-8-16,0 3-5 0,0-6 5 15,0-1 0 1,0-1 1-16,0 0-3 0,0-4 2 15,0 0-3-15,0 3-4 16,8 0-31-16,-6 11 3 16,0 3-5-16,0 2-5 15,-2 3-19-15,0 0-20 16,0 0 2-16,0 0-26 16,0 8-70-16</inkml:trace>
  <inkml:trace contextRef="#ctx0" brushRef="#br0" timeOffset="233012.6306">16468 1692 6 0,'0'0'58'15,"0"0"-4"-15,0 0 7 16,0 0-17-16,0 0-19 16,0 0-18-16,0 0 5 0,0 0-3 15,0 0-2-15,0 0 11 16,0 0 4-16,0 0-1 16,0 0-3-16,0 0 14 15,0 0-2-15,0 0 0 16,-3 0-19-16,0 6-11 15,-4 6-3-15,0 4 0 16,0 1 0-16,1 3 3 16,2-3-2-16,-3 5 4 15,4-1-5-15,3 3 0 0,0-4 3 16,0-4-3-16,0-3 1 16,14-2-9-1,1-5 0-15,3-5 9 0,5-1 2 16,-2 0 0-16,4 0 2 15,-5-1 9-15,1-14-5 16,-4 6-4-16,-3-6 2 16,-1 0-1-16,-2-2 1 15,3-4-4-15,-6-2 7 16,-1 3-6-16,-4 2 3 16,3 4-4-16,-4 2-3 15,-2 4 3-15,0-1 0 16,0 2 5-16,0-3 0 15,-4 6 1-15,-12-2-5 16,1 6 2-16,-3-2-3 0,-7 2 0 16,0 0-3-16,-2 0-8 15,-2 14-23-15,8 3-3 16,0-2 5-16,9-1 4 16,2-2-9-16,6 5-44 15,4-5-45-15</inkml:trace>
  <inkml:trace contextRef="#ctx0" brushRef="#br0" timeOffset="233720.5216">16972 1798 74 0,'0'0'20'15,"0"0"-14"-15,0 0 31 16,0 0-10-16,0 0-15 16,0 0 7-16,-25 85 10 15,23-67-2-15,2-2-14 16,0-3 0-16,0-2-5 0,0 1 0 16,7-6-8-1,7-4-1-15,7-2 1 0,2 0-4 16,0-6 4-16,-2-14 11 15,2-1-4-15,-5 2-1 16,-1-2-4-16,-5-1 3 16,1 1-3-16,-7-1-2 15,-3 0-12-15,-3 1 5 16,0 1 7-16,0 5 16 16,-16 3 21-16,-4 3 14 15,0 1-18-15,2 6-12 16,-2 0-19-16,3 2-2 15,-2 0-9-15,1 0-35 16,-1 12 5-16,3 9-11 0,0 0 3 16,5 4-22-1,7-1-1-15,1-2-36 0</inkml:trace>
  <inkml:trace contextRef="#ctx0" brushRef="#br0" timeOffset="234327.6331">17353 1867 10 0,'0'0'59'0,"0"0"-22"16,0 0-6-16,0 0-8 0,0 0-16 15,-2 114-1-15,15-104-5 16,3-6 5-16,2-2 3 16,-5-2 0-16,3 0 10 15,-1 0-11-15,-2-9 8 16,3-10-3-16,-3-9-4 15,1 1-3-15,-5 2 0 16,-5 3 0-16,-4 2 22 16,0 1 32-16,0 1 16 15,-6 2-49-15,-10 0-5 16,0 6-2-16,1 2-14 16,-1 4-6-16,-2 3 0 15,2 1-2-15,-4 0 2 0,3 0-25 16,-1 13 18-16,1 10-6 15,5 2 9-15,8 6-39 16,4-6-40-16,0 1-49 16,0-3-41-16</inkml:trace>
  <inkml:trace contextRef="#ctx0" brushRef="#br0" timeOffset="234981.0982">17781 1855 42 0,'0'0'68'0,"0"0"-36"0,0 0-4 16,0 0-25-16,0 0-2 15,0 0 11-15,0 43 2 16,0-31-2-16,0-1-12 16,14-2 13-16,3 0-7 15,1-6-4-15,0 2 1 16,2-5-2-16,-4 0 5 15,0 0-4-15,4-8 9 0,-1-14 1 16,-1 0 14-16,-2-6-13 16,-5 1-6-16,-4 3 2 15,-7 4 21-15,0 1 13 16,0 0 13-16,-7-1-3 16,-13 2-22-1,0 3 21-15,-2 2-25 0,0 6-6 16,6 0-21-16,-2 7-5 15,0 0 3-15,-6 0-9 16,0 18-12-16,1 5 0 16,4 1-5-16,9 1-16 15,2-4-28-15,8-1-64 16,0-3-55-16</inkml:trace>
  <inkml:trace contextRef="#ctx0" brushRef="#br0" timeOffset="236178.6853">18337 1852 38 0,'0'0'32'16,"0"0"-22"-16,0 0 26 16,0 0-10-16,0 0-12 15,0 0-4-15,-16 62 15 16,16-46 9-16,0 5 21 15,0-1 2-15,0-3-17 16,0-3-9-16,0-3-25 0,0-3-6 16,0 0 2-16,4-6-2 15,8-2-1-15,1 0 1 16,9-12 20-16,5-16 15 16,4-8-3-16,-2-2-21 15,-7 0-2-15,-2 6-7 16,-9 1 0-16,-4 6 1 15,-3 4 2-15,-1 2 0 16,-3 1-3-16,0 5 6 16,0 5 5-16,-7 1 36 15,-11 2-5-15,-1 5-30 16,-2 0-14-16,-3 0-3 16,-1 0 0-16,0 2-4 15,0 18 1-15,4 4-6 16,1 3-2-16,7-2-30 0,6 0-30 15,7 1-80-15,0-6-50 16</inkml:trace>
  <inkml:trace contextRef="#ctx0" brushRef="#br0" timeOffset="236818.5976">18887 1859 218 0,'0'0'53'16,"0"0"-49"-16,0 0 45 15,0 0-31-15,0 0-18 0,0 0-10 16,-16 30 10-16,14-18 0 15,0 1 1-15,2 3 10 16,0-5 3-16,0 1 6 16,0-6-10-16,0 2-10 15,0-4-4-15,7-4 2 16,10 0-3-16,1 0 5 16,4 0 0-16,1-20 4 15,-2-1 9-15,0-8-7 16,-3 2 2-16,-5 2-3 15,-3 2 2-15,-8-1-4 16,-2 9 9-16,0-4-8 0,-6 3 5 16,-12-2 28-1,-3 3-31-15,-2 4-2 0,4 3-4 16,-2 8 0-16,4 0-1 16,-3 2 1-16,4 18-9 15,-2 10 7-15,6-4-5 16,4 5-13-16,4-7-23 15,4 2-34-15,0-4-21 16,0-2-2-16,8-4-3 16</inkml:trace>
  <inkml:trace contextRef="#ctx0" brushRef="#br0" timeOffset="237395.9914">19299 1831 44 0,'0'0'173'0,"0"0"-136"15,0 0 3-15,0 0 6 16,0 0-24-16,0 0-14 16,-38 79 4-16,38-52 21 15,0-3-28-15,0-2 1 16,11-3-6-16,7-7-2 15,5-7-5-15,4-5 3 16,4 0 1-16,-6 0-3 16,3-12 6-16,-10-4-3 15,-5 1 2-15,1-2 1 16,-3-3 7-16,-5-2 0 16,4-2-7-16,-6 2-17 15,-4 3 9-15,0 2 8 0,0 1 0 16,-4 3 2-1,-16-1 23-15,0 4-4 0,-1 5 9 16,1 1-14-16,0 4-5 16,-2 0 0-16,2 0-11 15,-1 0 0-15,4 14-3 16,5 0-5-16,4 1-5 16,8 4-40-16,0-3-68 15,0 2 3-15,0-8 3 16</inkml:trace>
  <inkml:trace contextRef="#ctx0" brushRef="#br0" timeOffset="237995.0563">19878 1831 111 0,'0'0'132'16,"0"0"-81"-16,0 0 13 15,0 0-13-15,0 0-26 16,0 0-9-16,-29 7-10 16,25 2 17-16,4 0-2 15,0 7-8-15,0 3 5 16,0 0 2-16,0 3-15 15,0 1-1-15,2-5-4 16,9-3 3-16,3-8-8 16,2-5 5-16,3-2-3 0,4 0 1 15,2-21 2-15,2-13 6 16,-3 1-2-16,-6-4 1 16,-8 5-5-16,0 5 8 15,-8 3-2-15,-2 1-6 16,0 5 7-16,0 3 5 15,-14 1 11-15,-5 5 2 16,-6 1-23-16,0 8 3 16,-4 0-10-16,0 3 0 15,0 21-3-15,5 3-56 16,4 8-35-16,4 0-55 16,7-5-14-16</inkml:trace>
  <inkml:trace contextRef="#ctx0" brushRef="#br0" timeOffset="247728.4944">14504 4539 57 0,'0'0'27'15,"0"0"5"-15,0 0-4 0,0 0-22 16,0 0-6-16,0 0-2 15,0 0 2-15,0-11 1 16,0 11 11-16,0 0 16 16,0 0 27-16,0 0 6 15,0 0-2-15,0 0-7 16,0 0-1-16,0 0 4 16,0 0-5-16,0 0 1 15,0 0-24-15,0 0-3 16,0 0-10-16,0 0-3 15,0 0-11-15,0 0-4 16,0 0-3-16,0 0-4 16,0 0 0-16,12 0 11 0,1 0-4 15,1 0 5-15,-1 0-1 16,-3 0 0-16,2 0-1 16,-1 6-1-16,0 6 0 15,3 2 2-15,-4 1-7 16,0 3 6-16,-6 5 2 15,1 3 1-15,-3-2 2 16,-2 1 1-16,0 4-4 16,0 1 3-16,0 4 1 15,-9 1-4-15,-10-5 5 16,-3 2-4-16,1-4 6 16,-2-5-5-16,-4 4-2 0,3-11-1 15,-3 2-1-15,0-6-4 16,8-9-4-16,0-3 9 15,2 0-14-15,2-1 6 16,1-11-26-16,0 0 25 16,3 0 4-16,2 2 3 15,2-1 0-15,2 2-20 16,5-5 0-16,0 0-14 16,0 0-1-16,15-4-9 15,0 5 25-15,1 10 7 16,-5 3 2-16,0 0-8 15,-2 0 8-15,-2 3 6 16,1 11 6-16,0-1 7 0,5-1 21 16,0-1 3-1,1 1-18-15,1 3 7 0,5 1-3 16,-1 4-1-16,2 2-4 16,1 0 2-16,3-1 8 15,-3-4-19-15,0-7 6 16,-1 0-9-16,-2-6 8 15,1-4-8-15,3 0 0 16,2 0 2-16,-6-14-2 16,-1 0-30-16,-5-2-18 15,-5 0-29-15,-6 2-30 16,-2 0-97-16</inkml:trace>
  <inkml:trace contextRef="#ctx0" brushRef="#br0" timeOffset="253780.4423">15044 4564 14 0,'0'0'194'16,"0"0"-68"-16,0 0-41 16,0 0-9-16,0 0-13 15,0 0-34-15,0 0-8 0,-21 0-11 16,21 0 3-16,0 0-13 16,0 0 4-16,0 0-2 15,0 0 6-15,0 0 11 16,0 0-1-16,0 0-1 15,0 0 0-15,0 0 14 16,0 0-15-16,0 0 2 16,0 0 7-16,0 0-1 15,0 0 0-15,0 0 5 16,0 0-10-16,0 0-10 16,0 0 10-16,0 0-17 15,0 0 4-15,0 0-6 0,0 0-1 16,0 0-1-16,0 0 0 15,0 0 1-15,0 0 2 16,0 0 4-16,0 0-3 16,0 0-4-16,0 0 2 15,0 0-5-15,2 0-6 16,12-2 5-16,7 0 6 16,0-3 2-16,4 0-2 15,0 3 2-15,-3 0-4 16,0-1 6-16,-2 3-5 15,1 0 1-15,-4 0 0 16,-1 0 0-16,-1 0 1 16,-1 0-1-16,-3 0 0 0,1 0-9 15,-8-1-40-15,1-2-7 16,-5 3-14-16,0 0 1 16,0 0-5-16,0 0 3 15,-3 0-5-15,-14 0-87 16,1 0-74-16</inkml:trace>
  <inkml:trace contextRef="#ctx0" brushRef="#br0" timeOffset="254581.6976">14999 4601 49 0,'0'0'87'16,"0"0"-45"-16,0 0 36 16,0 0-13-16,0 0-26 15,0 0-17-15,-7 7 9 0,3 1-7 16,-1 6-1-16,-3 4-7 16,-2 2 13-16,4 0 0 15,-4-2-4-15,9-2-1 16,-3-4 3-16,2 0 4 15,-1-2-13-15,1 2 2 16,2-5-20-16,0-2 0 16,0-3-1-16,0-2-4 15,0 0-2-15,0 0-3 16,7 0 9-16,3 0 1 16,1 0 4-16,3 0 0 15,-1-2 5-15,3 2-9 16,-1 0-1-16,1 0 0 0,7 0 1 15,-6 0-3-15,3 8 2 16,-2 4-1-16,-2 0-2 16,-3 2 0-16,1 1 7 15,-3-1-5-15,-2-2 4 16,-2 0-1-16,-1-2-1 16,-2 0 0-16,-1-2-1 15,-3 3 2-15,0 1 3 16,0 3-3-16,0 1 11 15,0 2-8-15,-10-4 4 16,0 1 2-16,-4 2-3 16,1-1 2-16,-3-4 2 15,1 1 2-15,1-8-11 16,5-3 7-16,0-2-9 0,0 0 5 16,1 0-5-16,-3 0-7 15,-2 0 0-15,3-6-1 16,0-2-9-16,-2-2-17 15,-1 2-18-15,1 1-23 16,1 0 2-16,3 7-64 16,-2 0 14-16,1 0-25 15</inkml:trace>
  <inkml:trace contextRef="#ctx0" brushRef="#br0" timeOffset="259112.7815">15601 4506 12 0,'0'0'23'16,"0"0"-13"-16,0 0 2 16,0 0-7-16,0 0 6 15,0 0 15-15,0 0 10 16,0 0 5-16,0 0 11 15,0 0-6-15,0 0-2 16,0 0-16-16,0 0-4 16,0 0-6-16,0 0-2 0,0 0-5 15,0 0-4-15,0 0 7 16,0 0 2-16,0 0 15 16,0 0-5-16,0 0 18 15,0 0 0-15,0 0-14 16,0 0-15-16,0 0-9 15,0 0-1-15,0 0-3 16,0 0-4-16,0 0 4 16,0 0-6-16,0 0 6 15,0 0-4-15,0 0 2 16,0 0-1-16,0 0 1 16,0 0 0-16,0 0 10 15,0 0-10-15,0 0 7 0,0 0-5 16,0 3-1-16,0 2 3 15,0 5 2-15,0 0-2 16,0 4-2-16,0 2-2 16,0 0 1-16,0 4-3 15,0-4 7-15,0 2-5 16,-3 2 2-16,1-3-2 16,2 0 2-16,0 0-1 15,-2-5 6-15,2 3-7 16,-3-1 4-16,2 3-3 15,-1-2 1-15,0-1-2 16,-3 4 0-16,5-2 1 16,-4 4 0-16,2 1-2 15,-2-2 3-15,2 4-2 0,-2-2 0 16,2-1 0-16,0-3 0 16,0-1 0-16,2-6 0 15,0 0 3-15,-3-2-2 16,3 1 0-16,0-6 6 15,0 1-7-15,0 0 2 16,0-1 3-16,0-3-9 16,0 0 4-16,0 0-1 15,0 0-1-15,0 0-3 16,0 5 3-16,7-1 2 16,1-1 0-16,4 0 1 15,1 1-2-15,3 2 6 16,-1 1-5-16,4-2 0 0,-2 3 2 15,3-2-2-15,1-4 3 16,-4 0-1-16,3-2-2 16,-1 0 0-16,-2 0 0 15,1 0 0-15,2 0 1 16,0 0-2-16,5 0 1 16,-2 3 0-16,3 0 1 15,-4 6 1-15,2-6-2 16,1 1 0-16,4 4 4 15,2-6 0-15,-2-2-2 16,0 0 0-16,0 0 1 16,-2 0-2-16,-3 0 3 0,-2 0-1 15,1 0-2-15,-3 0 3 16,2 0-3-16,-3 0 16 16,3 0-10-16,-7 0 3 15,-1 3-5-15,-1 0-2 16,-2 3-2-16,0 0 0 15,-4-2-1-15,-3-4-1 16,-1 0-11-16,1 2-23 16,-4-2-4-16,0 0-4 15,0 0 7-15,-4 0-24 16,-12-2-115-16,-9-8-80 16</inkml:trace>
  <inkml:trace contextRef="#ctx0" brushRef="#br0" timeOffset="260230.6038">15951 4580 43 0,'0'0'98'0,"0"0"-10"15,0 0-22-15,0 0-18 16,0 0-14-16,0 0-8 16,-6 0 7-16,6 0 1 15,0 0 12-15,0 0-17 16,0 0 0-16,0 0-8 16,0 0 5-16,0 0 6 15,0 0-8-15,0 0-11 16,0 0-11-16,8 0 6 15,10 0-8-15,2-5 7 16,2 5-7-16,3 0 0 16,0 0-1-16,-1 0 2 0,-4 0-2 15,-3 0 2-15,-1 0-4 16,-4 11 2-16,-3-5-3 16,-7-2 4-16,0 4 0 15,-2-2-4-15,0 0 2 16,0 3-2-16,0 6 4 15,0-1 11-15,-2 6-4 16,-12 2 4-16,-5 6-11 16,-4-2 8-16,-2 4-4 15,-4-1-5-15,0-4 1 16,-2-1-13-16,4-8 3 16,6-4 8-16,2-7 0 15,9-5 2-15,-2 0-2 0,0 0-24 16,2 0 2-1,-2-7-10-15,2-6 4 0,3 2 11 16,0-3 12-16,2 2 5 16,3 2 2-16,0-2 1 15,2 2 2-15,0 0-6 16,0 0 0-16,0-2 2 16,2 5-2-16,12-4-2 15,1 5-4-15,0 2-21 16,1 4 10-16,5 0 6 15,-4 0 14-15,4 0-9 16,-3 0 7-16,-1 12-6 0,-3 14-2 16,-1 3 2-1,-5 3 8-15,4-2 5 0,-5-1 3 16,1-6 3-16,2-7-10 16,-6-6 6-16,3-5-7 15,-3-5 5-15,5 0-5 16,0 0-2-16,2 0 2 15,3 0 0-15,1-1 7 16,1-10-5-16,1-1 0 16,-4 0-2-16,3 1-13 15,-2 4-54-15,-4 2-72 16,-2 2-53-16</inkml:trace>
  <inkml:trace contextRef="#ctx0" brushRef="#br0" timeOffset="261250.7489">15841 5224 118 0,'0'0'76'0,"0"0"-13"16,0 0-15-16,0 0-22 16,0 0-14-16,0 0-11 15,0-3-1-15,0 3 7 16,0 0 19-16,0 0 11 15,0 0 4-15,0 0 10 16,0 0-12-16,0 0-3 16,0 0-10-16,0 0 5 15,0 0-5-15,0 0-2 16,0 0 2-16,0 0-4 16,0 0 2-16,0 0-11 0,0 0 0 15,0 0-12 1,0 3-2-16,0 2 1 0,0 11-1 15,0 5 1-15,0 4 0 16,0 8 6-16,-2 6-2 16,-5-2-1-16,1 5 0 15,0 2 0-15,-2 0-1 16,2-1 4-16,2-8 0 16,-1-4-5-16,3-11 0 15,-1-1-1-15,2-6 1 16,1-4 0-16,0-2-2 15,0-5 5-15,0 0-9 16,0-2 5-16,0 0-4 16,0 0-19-16,0 0-12 0,0 0-9 15,0-8-27-15,0-4-28 16,0 1-36-16,4-5-49 16,7 5-41-16</inkml:trace>
  <inkml:trace contextRef="#ctx0" brushRef="#br0" timeOffset="262134.7495">16038 5380 84 0,'0'0'40'16,"0"0"6"-16,0 0 20 0,0 0-8 16,0 0-14-1,0 0 31-15,0 0 3 0,0 0-17 16,0 0 11-16,0 0-6 16,0 0 0-16,0 0-26 15,0 0-19-15,0 0-21 16,2-2-7-16,9-8-3 15,7 2 10-15,7-1-3 16,-3 2 1-16,2 5 2 16,-3 2-19-16,-4 0 1 15,-1 0-6-15,-7 18 13 16,2 4 4-16,-4 2 7 16,-1 2 2-16,-1-5-1 15,-5 0 1-15,0 4 2 16,0-4-7-16,0 5 6 0,-5 6-1 15,-13-2 0-15,3 3-2 16,-6-3 1-16,0-2-1 16,1-3 0-16,-3-4 0 15,1-5 0-15,2-10-3 16,-2-3-1-16,1-3-22 16,0 0 4-16,0-7-10 15,3-11 10-15,3 2 14 16,6-1 8-16,1 8-6 15,7-5 6-15,1 2-11 16,0-2-6-16,4-3 3 16,16 10 0-16,1-5 1 0,-2 7 2 15,-1 3 5-15,-3 2 0 16,-1 0-3-16,-1 0 9 16,3 4 0-16,2 11 1 15,0-1 1-15,-1 4 1 16,-1 0 3-16,0 2-3 15,-3 0 2-15,1-4-3 16,-3 0-1-16,2-7 4 16,-1-2-10-16,3-3 2 15,1-4-2-15,1 0 0 16,4-16-15-16,-1-8-13 16,-4-5-52-16,-1 6-52 15,-8 0-101-15</inkml:trace>
  <inkml:trace contextRef="#ctx0" brushRef="#br0" timeOffset="263192.0105">15017 5368 93 0,'0'0'89'0,"0"0"-20"16,0 0-34-16,0 0-1 0,0 0-11 15,0 0-6-15,-2-5 6 16,2 5 1-16,0 0 5 16,0 0 31-16,-3 0 4 15,3 0-10-15,-3 0-13 16,3 0-15-16,0 0 8 16,0 0-8-16,0 0-2 15,0 0 8-15,0 0 4 16,-1 0-8-16,-1 0-14 15,0 9-14-15,2 11 6 16,0 12-7-16,-5 11 2 0,2 10 1 16,-1 3 3-1,0-3-4-15,-3 0 1 0,3-6-1 16,-2-9-1-16,0-6 1 16,4-12-3-16,0-11-3 15,2-4-13-15,0-5-24 16,0 0-17-16,0 0-15 15,0 0-12-15,2 0-60 16,10 0-40-16,-1-2-47 16</inkml:trace>
  <inkml:trace contextRef="#ctx0" brushRef="#br0" timeOffset="264798.306">16657 5314 11 0,'0'0'34'0,"0"0"-7"16,0 0-10-16,0 0 1 15,0 0 14-15,0 0 26 16,0-2-3-16,0 2 5 16,0 0-3-16,0 0 7 15,0 0-9-15,0 0-8 0,0 0-9 16,0 0-5-16,0 0-7 16,0 0-1-16,0 0 8 15,0 0-14-15,0 0 8 16,0 0-8-16,0 0-16 15,0 2-3-15,0 13 0 16,0 10 0-16,0 11 13 16,-2 4 2-16,0 4-14 15,-4 2 7-15,3 0-6 16,-1-2-2-16,-3-5 3 16,5-3-2-16,-4-9 0 15,5-6-1-15,1-5 3 0,-2-2-3 16,2-4 0-1,0 1 4-15,0 6-4 0,0-5 0 16,0 3 0-16,0-1-1 16,0-2-1-16,0-3 0 15,3-1 2-15,3 0 0 16,-2-6 4-16,3 0-8 16,-2 1-3-16,1-3 5 15,5 7 1-15,3 0 1 16,6 0 0-16,2 2 0 15,7-4 0-15,2-3 0 16,8 0-3-16,3-2 8 16,7 0-5-16,4 0 1 15,5 0-2-15,4 0 2 16,2 0 0-16,1 0-1 0,-1 4 2 16,-7 4-4-16,-4-4 8 15,-5-1-8-15,-9-1 2 16,-1-1 0-16,-1-1 0 15,-2 0 1-15,3 2 1 16,-5 0-2-16,-2 6-3 16,-2-1 3-16,-11-3-1 15,-2 4 1-15,-4-3-1 16,0 2 1-16,1 0-3 16,-3 0 1-16,-2-2-28 15,-3 3-3-15,-1-4-17 16,-4 0-25-16,0-4-45 0,0 0-42 15,-4 0-21 1</inkml:trace>
  <inkml:trace contextRef="#ctx0" brushRef="#br0" timeOffset="265809.3118">17081 5386 97 0,'0'0'117'16,"0"0"-81"-16,0 0 6 16,0 0-27-16,0 0 3 15,0 0 6-15,0 0 17 16,0 0 21-16,0 0 5 15,0 0 6-15,0 0-7 16,0 0-12-16,0 0-41 16,0 0-12-16,12 0 0 15,2 0-2-15,7 0 1 16,-2-3 0-16,4 3 0 0,-5 0-1 16,0 0-1-16,-2 0-2 15,-5 3 1-15,0 11-3 16,-4-2 6-16,-3 4 6 15,-1 0 1-15,-3-2-4 16,0 2 2-16,0 4-3 16,0 6-1-16,-1 0 10 15,-19 6-11-15,-2 0 5 16,-5 0-3-16,-3-1-2 16,0-1 2-16,1-11-2 15,-3 0-6-15,8-10-13 16,0-6 16-16,1-3-9 0,4 0 0 15,3 0-30-15,5-8-1 16,4-6 21-16,7 4 3 16,0-2 13-16,0 0 4 15,0 0 0-15,2 0-2 16,9 2 3-16,-1 4-1 16,5-1-2-16,-4 7 0 15,3 0-3-15,-4 0 2 16,0 0-6-16,3 14 5 15,-5 4 6-15,3 3-1 16,-2-2 2-16,1 4 3 16,-2-5-2-16,2-4-3 15,1-4 1-15,2-4-2 0,3-3-4 16,2-3 2 0,1 0-2-16,4 0-2 0,-1-14 7 15,-4 2-7-15,-2 3-9 16,-9 1-43-16,2 5 21 15,-4 3-19-15,1 0-23 16,-6 0-22-16</inkml:trace>
  <inkml:trace contextRef="#ctx0" brushRef="#br0" timeOffset="266777.9785">16985 6145 31 0,'0'0'54'0,"0"0"0"0,0 0 20 16,0 0 0-16,0 0-3 16,0 0-19-16,0 0 6 15,0 0-1-15,0 0-5 16,0 0 2-16,0 0-11 16,0 0 2-16,0 3-18 15,0 8-4-15,-8 6-17 16,-6 5-5-16,3 4-1 15,-3 6 2-15,1-1 0 16,0 3-1-16,-1-6-1 16,3 4 5-16,2-6-5 15,2 2 0-15,2-2 0 0,2-4 0 16,3 0-3 0,0-4-3-16,0-4 2 0,0 0 2 15,0 0 2-15,2-1-7 16,7-6 7-16,0-2-3 15,2 0-2-15,0-3-2 16,3-2 0-16,1 0 7 16,1 0-2-16,-1 0-5 15,1 0-7-15,-3 0-8 16,0-12 10-16,1-4-23 16,-2-4 15-16,-2 2 1 15,-6 4 10-15,1 0 7 0,-5 1 2 16,0 8 9-1,0-4-3-15,0 2 10 0,-5 0-3 16,-9 2 15-16,-5-3-16 16,-1 4-11-16,1 1 3 15,-2 3 3-15,5 0-7 16,3 0 4-16,4 0-9 16,3 0 6-16,2 0-2 15,4 0-28-15,0 0-102 16,0 8-135-16</inkml:trace>
  <inkml:trace contextRef="#ctx0" brushRef="#br0" timeOffset="268068.189">16005 6240 28 0,'0'0'38'0,"0"0"-15"15,0 0 5-15,0 0 14 16,0 0 6-16,0 0-17 15,-27 24 14-15,20-20 4 16,0 3 1-16,1 5 5 16,-3 1-11-16,-3 8-13 15,1-1-17-15,1 2 12 16,3-4-18-16,2 0 0 16,3-3-6-16,2-2-2 0,0 1-2 15,0-6 1 1,0 2 1-16,2-4 0 0,7 0 10 15,6 2-7-15,2-2 3 16,4-3-4-16,4-1-2 16,-3-2 0-16,1 0 1 15,-4 0 0-15,-3 0 2 16,0-14-2-16,-3-1 0 16,-2-1-1-16,-1-6 0 15,-7 2-6-15,-3-2-7 16,0-3 6-16,0-1 4 15,0 3-3-15,0-2 5 16,0 4 2-16,-8 9-2 16,1 3 7-16,-2 5-10 15,-2 4 5-15,-2 0-1 16,-2 0 5-16,-6 0 2 16,-1 0-4-16,-1 0 1 0,-1 0-4 15,2 0 1-15,5 0-4 16,7 6-2-16,1 2 1 15,7 6-12-15,0 0-49 16,2 6-67-16,0-2-58 16</inkml:trace>
  <inkml:trace contextRef="#ctx0" brushRef="#br0" timeOffset="269860.0242">17529 6067 38 0,'0'0'56'0,"0"0"24"15,0 0 3-15,0 0-27 16,0 0-31-16,0 0 1 16,0 0 23-16,0 0-6 15,0 0 10-15,0 0-10 16,0 0 13-16,0 0-2 15,0 0-13-15,0 0-21 16,0 8-18-16,0 4-2 16,0 11 2-16,0 12 5 15,-4 6-7-15,-6 5 16 0,0 2 1 16,-1-2 2-16,1 2-11 16,2-4-2-16,3 3-6 15,3-4 2-15,2-5-4 16,0-6 5-16,0-13-8 15,0-5 2-15,0-4-1 16,0-2-1-16,4-1 3 16,3 2-2-16,0 3 4 15,2-2 0-15,2 2 4 16,1-4-8-16,0 2-3 16,6-5-3-16,2-4 1 15,5-1 9-15,6 2 0 16,9-2 0-16,7 0 2 15,5 0-2-15,6 0 4 0,-1 0-1 16,1-8-5-16,0-5 4 16,-2-1-2-16,0 7 0 15,0 3-1-15,3 2 1 16,1 2 1-16,0 0-1 16,-3 0-3-16,-9 0-11 15,-5 0-16-15,-10 0 20 16,-3-2 3-16,-7 2-2 15,-4-6-3-15,-6 4 5 16,-2 0 0-16,0-2-14 16,-1 2 16-16,1 2-23 0,-1 0-17 15,0 0-61 1,-1 0-25-16,-6 0-53 0</inkml:trace>
  <inkml:trace contextRef="#ctx0" brushRef="#br0" timeOffset="270810.9921">18059 6178 123 0,'0'0'138'0,"0"0"-78"0,0 0 2 16,0 0-36-16,0 0-7 15,0 0 2-15,0 0 21 16,-2 0-4-16,2 0 2 16,0 0 11-16,0 0 2 15,0 0-16-15,0 0-29 16,0 0-8-16,14 2 3 16,3-2-3-16,6 0 0 15,-5 2 1-15,-3 0-1 0,-1 0 0 16,-7 3-3-1,-1 2 3-15,-2 3-3 0,2 2 8 16,-2-3-2-16,-2 8-1 16,0 3 5-16,-2 2-3 15,0 6 1-15,0 2 0 16,-18 5 0-16,-4-2-2 16,0-2-3-16,-1-5 0 15,3-7-2-15,3-4-1 16,-1-12-3-16,-1-3-4 15,4 0-6-15,-3 0-1 16,5 0 5-16,2-5 10 16,4-1-1-16,3-5 1 15,1 6 0-15,1-2-4 16,2 2 2-16,0 1-6 0,0 0 0 16,0 2 1-16,11-7-1 15,1 6 8-15,1-2-2 16,1 2 2-16,1-1-3 15,-1-1 4-15,-4 3-6 16,3 2 5-16,-3 0-2 16,1 0 2-16,3 0 2 15,-1 0-1-15,5 0 0 16,-3 0 2-16,1 9-6 16,-1-5 5-16,3 0-8 15,-3 0-12-15,2-3-4 16,-7 3 2-16,0-1-5 0,5-1-40 15,-4 1-14-15,4 0-9 16,-3-1-74-16</inkml:trace>
  <inkml:trace contextRef="#ctx0" brushRef="#br0" timeOffset="271720.0891">18030 6878 1 0,'0'0'92'0,"0"0"-69"16,0 0 23-1,0 0-19-15,0 0-13 0,0 0 3 16,-4-10 55-16,4 10-1 16,0 0 6-16,0 0-8 15,0 0-9-15,0 0-14 16,0 0-18-16,0 0-28 16,0 0-8-16,0 0 5 15,12 0 6-15,-1 0-7 16,-1 0 3-16,0 0 0 15,1 0-5-15,-3 2 1 16,4 10 3-16,-3 1-5 16,-3-6-8-16,-1-2-18 0,-4 4 30 15,-1-4 3-15,0 4 1 16,0 2 10-16,-1 4-1 16,-12-1-4-16,-6 4 1 15,2-2-6-15,-1-2 1 16,3-7 2-16,3 2-2 15,3-6 6-15,5-3-7 16,2 0 5-16,2 0-6 16,0 0-4-16,0 0-9 15,0 0-2-15,0 0-2 16,0-6 12-16,6-1 0 16,5-1 8-16,2 3-4 15,-1-2 1-15,2 7-2 16,-1 0-2-16,1 0-1 0,1 0-5 15,1 0-22-15,-1 14 18 16,-2 5-7-16,-1 1 15 16,-2 1 0-16,0 1 1 15,-6 0 4-15,-1 2 1 16,-3-2 5-16,0-1 1 16,0-1 11-16,0-2 13 15,-11 0 3-15,-1-5-15 16,1 2-6-16,-1-6-6 15,-1 2-2-15,5-8-1 16,-6 0 2-16,-3-3-5 16,-2 0-44-16,-5 0-26 15,3-3-54-15,6-8-61 16</inkml:trace>
  <inkml:trace contextRef="#ctx0" brushRef="#br0" timeOffset="272718.6387">17056 6984 13 0,'0'0'61'16,"0"0"-7"-16,0 0 2 15,0 0 4-15,0 0 11 16,0 0-4-16,0 0-21 16,-6 4-27-16,2 7-10 15,-3 1 1-15,5 1-7 16,0 1-3-16,2 0 3 15,0-2-2-15,0 1 0 16,0-2 0-16,4 5-1 0,7 4 1 16,5-2 2-1,1 3-2-15,6-2 2 0,1-4 1 16,3-9-6-16,2-5 2 16,-3-1 0-16,-1 0-2 15,-4-5 1-15,-7-12-6 16,-2 1-8-16,-5 4 15 15,-5-3 1-15,-2-4 5 16,0-2 3-16,0-4-2 16,0-3 2-16,-9 0-8 15,-5-2 2-15,-1 7-1 16,-3 6 2-16,5 9-3 16,-4 4 21-16,5 4 7 15,-4 0-4-15,1 0-4 0,-2 0-20 16,0 5-1-1,1 14-5-15,3 3-3 0,-1 2-27 16,6-5-9-16,1-2-23 16,5-2-30-16,2-10-38 15,0-3-64-15</inkml:trace>
  <inkml:trace contextRef="#ctx0" brushRef="#br0" timeOffset="274367.5666">18570 6858 6 0,'0'0'43'16,"0"0"12"-16,0 0 16 16,0 0-17-16,0 0-4 15,0 0 4-15,0 0-5 16,0 0-1-16,0 0-12 16,0 0-4-16,0 0-16 15,0 0-2-15,0 0-13 16,0 0 17-16,0 5-6 15,0 10-2-15,0 2 17 16,0 2 4-16,0 7-10 16,-4-1 10-16,-3 4 2 15,3-1-7-15,2 2 4 16,-4 2-21-16,1 6-1 0,2 1-4 16,-1-1 1-16,1-4-4 15,1-6-1-15,2-7 2 16,0-4-1-16,0-8-1 15,0-1 0-15,0-5-3 16,0-1-3-16,0-2 3 16,0 0 1-16,5 2-2 15,5 3 4-15,6 0 0 16,5 1 3-16,5-3-3 16,6 2 2-16,2 2 2 15,5 0-2-15,3-1-1 16,-1-4-2-16,1-2-11 15,3 0 1-15,-1 0-3 16,0 0 10-16,-1 0-1 0,-3 6-11 16,0-2 12-16,3 3 3 15,-1-7 1-15,5 0 0 16,1 0 0-16,4 0-3 16,-3 0-41-16,0 0 33 15,-11 0 11-15,-7-7-1 16,-5 5 1-16,-5 0 0 15,-4 2 0-15,-1 0 1 16,-2 0-2-16,-1 0-4 16,-1 0 4-16,1 0-28 15,-5 0-14-15,-4 0-33 16,-1 0 7-16,-3 8-80 0,0 4 9 16</inkml:trace>
  <inkml:trace contextRef="#ctx0" brushRef="#br0" timeOffset="275298.5726">18952 6774 48 0,'0'0'26'0,"0"0"20"16,0 0 4-16,0 0-26 16,0 0-6-16,0 0 27 15,-3 1 3-15,3-1-21 16,0 0-3-16,0 0 14 16,0 0 10-16,3 0-16 15,5 3 1-15,6 1-14 16,1 0-6-16,6 3-12 0,-2 3 4 15,-1 2-5-15,0 1 0 16,-4 3 0-16,-4-2 4 16,-2 2-6-16,-2-2 2 15,-6 4 0-15,0 3 7 16,0-2 2-16,0 5 2 16,-9 5 0-16,-10-4-2 15,0-1-8-15,0-3 1 16,-4-4 3-16,-2-3-5 15,0-6 0-15,1-3-2 16,-2-5-3-16,3 0-3 16,5 0-11-16,5-7 0 15,7-3 5-15,3-4-9 16,3-2 2-16,0 4-2 0,0 0 18 16,0 1 4-16,7 2 1 15,2 5-3-15,2 2-4 16,0 2-2-16,2 0 2 15,0 0 3-15,3 4-1 16,5 14 1-16,-4 3 1 16,3-2 3-16,-1-1 1 15,-3 1-1-15,1-6 0 16,-4 1 0-16,3-2 0 16,-1-3-8-16,1-4-16 15,-2 4-20-15,8-8-22 16,-7-1 1-16,1 0-20 15,-3 0 22-15,-4 0-3 0</inkml:trace>
  <inkml:trace contextRef="#ctx0" brushRef="#br0" timeOffset="275829.606">19005 7583 62 0,'0'0'31'16,"0"0"13"-16,0 0 8 15,0 0 13-15,0 0 21 16,0 0 19-16,0 0-14 0,0 0-27 16,0 0-9-16,0 0-24 15,0 0-8-15,0 3-23 16,0 13-1-16,0 6 1 16,0 14 10-16,-5 7-10 15,-1 10 5-15,-1-5-5 16,-1 1 0-16,0-7-5 15,4-12-33-15,-1-2-8 16,1-10-19-16,4-10-13 16,0-6-47-16,0-2-73 15</inkml:trace>
  <inkml:trace contextRef="#ctx0" brushRef="#br0" timeOffset="276687.7445">18250 7575 13 0,'0'0'21'0,"0"0"18"16,0 0 7-16,0 0-8 16,0 0 15-16,0 0 0 15,2-3-4-15,-2 3 7 16,0 0 4-16,0 0 0 15,0 0-9-15,0 0 4 16,0 0-6-16,0 0-3 16,0 0-3-16,0 0-11 0,0 0-12 15,0 11-13-15,0 8 2 16,0 3-8-16,0 6 9 16,0 2-7-16,0 3 0 15,-2 1-3-15,-4 3-4 16,2-4-33-16,0-6-35 15,2-3-26-15,2-16-46 16,0-8-70-16</inkml:trace>
  <inkml:trace contextRef="#ctx0" brushRef="#br0" timeOffset="285587.4029">19045 8182 43 0,'0'0'48'0,"0"0"-30"16,0 0-14-16,0 0-4 15,0 0-2-15,0 0 2 16,0 0 7-16,0 0 20 16,0 0 22-16,0 0 14 15,0 0-8-15,0 0-8 16,0 0-21-16,0 0-1 16,0 0-9-16,0 0 0 15,0 0 17-15,0 0 4 16,0 1-3-16,-2 1-10 0,-2 0 20 15,-2 2-22 1,0 0-9-16,2 2-9 0,-4-2 2 16,5 2-3-16,-4-2-2 15,0 0 1-15,-2 3-2 16,-1 5 1-16,-5-5 2 16,0 8 1-16,-3-1-2 15,1-5 1-15,-3 4 3 16,0-8 16-16,4 5 4 15,-2-1-9-15,1-6-9 16,-4 4-4-16,2-7 19 16,0 0-13-16,-3 0 1 15,-1 0 2-15,-1-10 4 16,-3 0 2-16,-1-7-10 16,-4 6 2-16,0 3-1 0,3-3 3 15,1 5-12-15,2-2 7 16,-1 1-7-16,2 0 3 15,-2-2-3-15,0-2 4 16,-4-3-4-16,0 4 1 16,0-6 4-16,-3 0-3 15,1 0-6-15,0-3 6 16,-3 8-5-16,-1-3 4 16,0 2-3-16,-1 3 2 15,1 4 3-15,3-7 0 16,5 2-1-16,3-9 4 15,-1 0-4-15,-2-1-3 0,0-8 2 16,-3 3-2-16,-1 3 5 16,2 3-2-16,-2 1-2 15,-1 2-1-15,1-3 0 16,-4-3 6-16,4 0-6 16,2 1 7-16,1-2-4 15,2 3-3-15,-4-3 1 16,2 2-1-16,-2-2-1 15,1 0 1-15,2 3 0 16,0-4-4-16,-1 2 9 16,2 0-10-16,-1 0 6 15,0 1-1-15,3 3 0 16,-3 0 0-16,0 2 0 0,-1 3 0 16,2-2 0-16,1 1 4 15,2 0-9-15,1 0 7 16,2-2-2-16,-3 0 0 15,3-2 2-15,-3 1-2 16,-4 2-3-16,0-2 2 16,-4 3-6-16,-3 2 5 15,3 0-3-15,0-1 2 16,-1 3 1-16,7-4 2 16,1 0-2-16,-1-1 2 15,0-2 0-15,-2-4 1 16,2 3-4-16,0-1 9 15,3-2-13-15,2 2 9 0,-3-1-3 16,3-3 1-16,-2 5 0 16,-3 1-7-16,0 0 3 15,-2 0-3-15,1 5 0 16,2 0 4-16,1 1 0 16,4 5-1-16,1-2 5 15,1-4-1-15,2 3 0 16,-1-3-3-16,-2-1-2 15,0 3 2-15,-5-6 1 16,-1 0 1-16,1 2-2 16,0 0-6-16,4 0 9 15,2 3-11-15,2 0-5 16,1 3 5-16,3-3-2 0,-3 6 4 16,1-2 5-16,-1-1 4 15,-1 4-1-15,-4-4-3 16,3-2 4-16,-2 2 0 15,0-3-1-15,-2 2 0 16,-1-4 1-16,-1-2-1 16,2 4 0-16,-4-4 1 15,2 1-5-15,3 2 11 16,0 0-11-16,1-2 5 16,5 6-1-16,-1-2 0 15,3 4 1-15,-1 0-1 16,1-2 2-16,-3 4-4 15,-1-3 6-15,-6 2-8 0,0-5 5 16,4 4-2 0,-1-3 0-16,1 2-3 0,4 0 2 15,-1 0 3-15,0-1 0 16,3 1-6-16,0 0 3 16,-1 1 1-16,4 0-2 15,-6-2 4-15,5 2-6 16,-2-1-2-16,1 0 7 15,1 0 0-15,0-2 2 16,2 2-2-16,1 2 0 16,1-4-3-16,0 4 0 15,1-4 2-15,-2-1 2 16,0 2 0-16,-1-2-3 16,-1 1 2-16,0-3-2 0,1 0 3 15,-3 1-3-15,4-1 3 16,-1 1-1-16,2 2 2 15,-3 1-2-15,4 4 1 16,2 0-1-16,0-3 1 16,0 7 0-16,-2-5-1 15,4 1 4-15,-2 0-4 16,-1-2 1-16,-1 4 0 16,0 0-1-16,-2-1 0 15,-1 3-5-15,3 0 3 16,-4 0 2-16,4 0 1 0,-3 0 0 15,3-3 4 1,-1 1-7-16,3-5 4 0,-3 7-1 16,0-3 0-16,2 1-1 15,-1 2 0-15,2-2 1 16,-1 2-2-16,2 0 6 16,1 0-8-16,0 0 4 15,2 0-6-15,0 0-6 16,0 0-19-16,0 0-38 15,0 0-20-15,0 0 11 16,0 0-11-16,0 0 15 16,0 0-23-16,0 0 20 15,0 0-22-15</inkml:trace>
  <inkml:trace contextRef="#ctx0" brushRef="#br0" timeOffset="286397.1137">14705 6145 50 0,'0'0'23'16,"0"0"-7"-16,0 0 9 15,0 0 5-15,0 0 13 16,0 0 12-16,31-37-18 0,-24 21 3 16,-1 2 3-1,-2-4-9-15,6-1-16 16,-1-2-15-16,1-4-1 16,4-4-1-16,-2 4-1 15,1 5 0-15,-4 6-1 0,-5 7 5 16,0 7-7-16,-4 0 3 15,0 0-5-15,2 0 0 16,1 0-9-16,2 0 14 16,1 12 2-16,1 3-2 15,-3 2 3-15,-2-3 0 16,3-5-1-16,-3 3 0 16,3-1-2-16,2 3 1 15,-1 2-1-15,3-4 0 16,-2 2-1-16,0 0 1 0,-3-7-1 15,2 1 4-15,-3-1-3 16,-1-5 3-16,-2 0-3 16,0-2 2-16,0 4 0 15,0 3 1-15,0 0-2 16,0 5 5-16,0-3-6 16,-7 2 1-16,-1 1 4 15,-4 2-5-15,-3 0 0 16,-3 1 3-16,-4-3-3 15,-1 2 1-15,3-2-1 16,7-3 2-16,1-3-4 16,8-4 6-16,2-2-8 15,2 0 3-15,0 0-9 16,0 0-35-16,0 0 1 16,0 0 20-16,0 0-10 0,0 4-52 15,0 2 3-15,4-1-13 16</inkml:trace>
  <inkml:trace contextRef="#ctx0" brushRef="#br0" timeOffset="292218.7298">19143 4761 75 0,'0'0'18'15,"0"0"3"-15,0 0 2 16,0 0-21-16,0 0 1 15,0 0 3-15,0 0 18 16,0 0 23-16,0 0 19 16,0 0 6-16,0 0-10 15,0 0-15-15,0 0-10 16,0 0-1-16,0 0-27 16,0 0-3-16,4 0-4 15,12-9 0-15,2 0-1 0,2 2-1 16,-2 5 0-1,0 2-1-15,0 0-1 0,-3 0-3 16,3 0 3-16,-3 18-7 16,-2 0 9-16,-1 4 2 15,0 5 2-15,-1-1-2 16,-7 3-2-16,0 4 5 16,-4 1-4-16,0 4 7 15,0-4-5-15,-13 4 6 16,-9 0-9-16,-1-2 3 15,-3-2 1-15,-1-6-3 16,-2-4-1-16,-2-7-6 16,2-7 6-16,2-10 0 15,0 0-7-15,7 0 0 16,0-13-7-16,7-4-7 0,4-2-4 16,3 3 15-1,6 2-1-15,0 0-12 0,0 2 8 16,0 6 14-16,6 3-8 15,3 0 4-15,1 3-15 16,7 0 12-16,-2 0-1 16,5 3 5-16,0 12 1 15,2 3 3-15,-4 2 8 16,3 1 10-16,-4 1 7 16,3 1-5-16,1 1-1 15,1-5-5-15,4-1-10 16,1-10-2-16,-2-3-2 0,-2-5-2 15,3 0-20 1,0-5 2-16,-1-14-3 0,2 0-4 16,-1-3-31-16,-3-1-28 15,2 5-36-15</inkml:trace>
  <inkml:trace contextRef="#ctx0" brushRef="#br0" timeOffset="292656.9786">19762 4756 109 0,'0'0'148'15,"0"0"-106"-15,0 0 43 0,0 0-30 16,0 0-41-16,0 0-14 16,8 0-5-16,9 0 5 15,3 0 2-15,3 0 3 16,-4 7-4-16,-3-6-1 16,2 3 0-16,-3-2-7 15,-3-2-50-15,-3 0-40 16,-7 0-97-16</inkml:trace>
  <inkml:trace contextRef="#ctx0" brushRef="#br0" timeOffset="292873.2211">19762 4756 59 0</inkml:trace>
  <inkml:trace contextRef="#ctx0" brushRef="#br0" timeOffset="293216.0865">19762 4756 59 0,'-106'118'16'0,"99"-97"-5"0,-2 2-2 16,2 0-6-16,5-11 6 15,2-3 6-15,0-2 5 16,0-5 6-16,0 2-7 0,0-4-13 16,4 4-2-16,8-4 15 15,1 2-2-15,5 2 11 16,1-1-3-16,4 2-3 16,6 2-15-16,-4 0-5 15,-1 1-2-15,2 4 4 16,-9 0-4-16,3-2 3 15,-5 4-2-15,-1 2 1 16,-3-3-1-16,0 4 1 16,-4 1-1-16,0-2 2 15,-1 0-1-15,-4-2 0 16,-2 2-2-16,0-2 1 16,0-4 5-16,0 1 18 0,-2-6 9 15,-9 4-6 1,0-5-11-16,-7-3-1 0,0 3 4 15,-4-2-19-15,-2-2 3 16,1 0-3-16,3 0-14 16,7-4-37-16,6-12-30 15,7-2-50-15</inkml:trace>
  <inkml:trace contextRef="#ctx0" brushRef="#br0" timeOffset="293672.8296">20244 5305 298 0,'0'0'149'0,"0"0"-78"15,0 0 5-15,0 0-55 16,0 0-16-16,0 0-5 16,39 0-5-16,-20 0 5 15,1 0 2-15,5 0-1 16,0 0 2-16,-1 0-6 16,-2 0-15-16,-4 0-27 15,-5 0-4-15,-2 0-41 16,-6 0-26-16,-2 0-3 0,-3-3-58 15</inkml:trace>
  <inkml:trace contextRef="#ctx0" brushRef="#br0" timeOffset="293907.0244">20244 5305 109 0,'23'-206'130'15,"-15"206"-75"-15,6 0 57 16,1 0-46-16,8 0-42 16,-3 0-17-16,5 0-3 0,-4 0-4 15,-2 0-18 1,-4 0-71-16,-8 0-135 0</inkml:trace>
  <inkml:trace contextRef="#ctx0" brushRef="#br0" timeOffset="295300.9226">21130 5115 35 0,'0'0'63'0,"0"0"-47"15,0 0 1-15,0 0 7 16,0 0 1-16,0 0 2 16,0 0 21-16,0 0-3 15,0 0-14-15,0 0-3 16,0 0 37-16,0 0 9 0,0 0 10 16,0 0-3-16,0 0-14 15,0 0-14-15,0 0-16 16,0 0-10-16,0 0-18 15,0-14 5-15,6-14-13 16,9-6 2-16,4-6-2 16,-4 3 2-16,-1 5-2 15,-6 9-1-15,-2 2 0 16,-1 9 2-16,0 10-6 16,-5 1 1-16,0 1 2 15,0 0-3-15,0 0-3 16,0 0-3-16,0 8-5 15,0 16 7-15,-7 14 8 16,-8 9 2-16,-6 16 1 0,-1 7 2 16,-3-2 0-16,4 0-4 15,0-11 0-15,10-8 0 16,4-12-1-16,7-13-4 16,0-10 0-16,0-10-9 15,0-4-21-15,0 0-29 16,3 0-17-16,10-8-16 15,1-8-37-15,-1-4-74 16</inkml:trace>
  <inkml:trace contextRef="#ctx0" brushRef="#br0" timeOffset="295975.3292">21521 5079 170 0,'0'0'112'0,"0"0"-52"15,0 0 0-15,0 0-6 16,0 0-4-16,0 0-9 16,0 2 4-16,0-2-1 15,3-12 6-15,10-4-13 16,5-8 16-16,1-2-40 0,2-4-4 16,-1 2-9-1,0-4 2-15,-4 5-5 0,-3 9 1 16,-9 5-1-16,1 8-4 15,-5 5 1-15,0 0 7 16,0 0-2-16,0 0 0 16,0 8 0-16,0 13 0 15,-11 11 0-15,-7 11-1 16,-4 14 4-16,-5 7-4 16,-3 6 9-16,0 5-7 15,1-9 8-15,9-8 0 16,7-16-4-16,8-14-4 15,3-12-5-15,2-5-9 16,0-11-36-16,0 0-42 16,0 0 30-16,0 0 5 0,0 0-66 15,8-9-4-15,2 1-58 16</inkml:trace>
  <inkml:trace contextRef="#ctx0" brushRef="#br0" timeOffset="296787.0387">22077 5095 5 0,'0'0'107'0,"0"0"-37"15,0 0 5-15,0 0-13 16,0 0-13-16,0 0-25 16,-18 50 3-16,13-33-7 15,-2-6 23-15,4 5-20 16,-5 3 13-16,4-3-2 0,0 2-3 16,4-6-14-1,0 1-11-15,0 2-5 0,0-8-1 16,0 6 5-16,6-5-5 15,10-1 6-15,5-2-6 16,4-3 0-16,10-2 0 16,1 0 0-16,4-4-3 15,-6-18-27-15,-2-6-13 16,-10 0 38-16,-7-6 4 16,-1-4 2-16,-5 1 2 15,-7 3-1-15,0 4 2 16,-2 4-3-16,0 6 8 15,-6 0-6-15,-13 2 0 16,-2 2-1-16,-4 8-2 16,0 1 12-16,-4 7-8 0,0 0 8 15,-4 13-12-15,0 15-2 16,-3 11 0-16,5 0-2 16,6-3 4-16,10 0-15 15,4-2-56-15,8-7-106 16,3-4-101-16</inkml:trace>
  <inkml:trace contextRef="#ctx0" brushRef="#br0" timeOffset="298264.1725">22732 5115 241 0,'0'0'64'16,"0"0"-48"-16,0 0 31 16,0 0-13-16,0 0-20 15,0 0 3-15,-5 51 8 16,5-35 13-16,-2 1 5 0,0-3 1 16,2 2-6-1,0-2-22-15,0 2-4 0,0-1-10 16,4 2 2-16,10-3 1 15,-1-2-10-15,3-5 10 16,3-7-5-16,7 0 2 16,3 0 3-16,4-19 2 15,-2-8-7-15,-2-6-3 16,-9 1-17-16,-9 4 10 16,-4 6-17-16,-7 0 19 15,0-4-4-15,0-2 11 16,-18-4 1-16,-4 2 7 15,-1 4 4-15,1 6 33 16,5 6 16-16,0 8-39 16,5 0-1-16,1 6-20 0,-1 0 0 15,-3 0-3-15,1 20-12 16,-1 6-26-16,1-2-11 16,5 2-30-16,4 0-38 15,4 0-71-15</inkml:trace>
  <inkml:trace contextRef="#ctx0" brushRef="#br0" timeOffset="298938.5921">23303 5039 129 0,'0'0'195'0,"0"0"-163"16,0 0 9-16,0 0-12 16,0 0-18-16,0 0-9 0,51-77 0 15,-36 50 4 1,-2 3-5-16,-1 2 10 0,-6 5 21 16,-3 8 8-16,0 1 2 15,-3 6-28-15,0 2-6 16,0 0-8-16,2 0 5 15,-2 0-9-15,0 0 4 16,0 0-3-16,0 18 3 16,0 10 2-16,-2 8 19 15,-8 14-6-15,-1-1-9 16,3 9-2-16,-4-7-2 16,1-5 4-16,5-6-2 15,-1-5-4-15,6-11-4 16,-1-5-7-16,0-4-26 15,2-5-24-15,-5 2-34 16,1-7-96-16,-1 0-51 16</inkml:trace>
  <inkml:trace contextRef="#ctx0" brushRef="#br0" timeOffset="299741.2536">23213 5412 13 0,'0'0'149'0,"0"0"-83"15,0 0 10-15,0 0-12 16,0 0-15-16,0 0-14 16,0 0-4-16,0 0 6 15,0 0 11-15,0 0-2 16,0 0-14-16,0 0 18 16,0-3-23-16,7 3 14 15,13-3-17-15,5 3-18 16,6 0-5-16,4 0 1 15,3 0-1-15,-4 0 2 0,-3 0-3 16,-6 0-44 0,-7 0 27-16,-5 0-34 0,-4 0-16 15,-4 0-2-15,-3 0-25 16,-2 0-57-16,0 0-64 16</inkml:trace>
  <inkml:trace contextRef="#ctx0" brushRef="#br0" timeOffset="308965.1788">14188 3305 82 0,'0'0'47'16,"0"0"-34"-16,0 0 25 15,0 0 2-15,0 0 1 16,0 0-19-16,0 0 4 15,-13 0-1-15,12 0-1 16,1 0 6-16,0 0 8 16,0 0 5-16,0 0-19 15,0 0 1-15,0 0-15 16,0 0 11-16,0 0-12 16,0 0-4-16,14-7 1 0,3 5 1 15,6-2-2 1,-1 0 1-16,4 3-6 0,-2-2 2 15,-3 3-3-15,-3 0 1 16,-2 0 0-16,0 0 0 16,-1 3-2-16,-1 8 1 15,-4 5-5-15,-1 3 0 16,-4 3 6-16,-5 2-1 16,0 6 3-16,0-2 5 15,-2 10-2-15,-18 4-2 16,-7 8 1-16,-6 7-2 15,-7-5-2-15,1 2-2 16,2-14 1-16,3-12-6 16,7-12 7-16,5-8 1 0,7-8 2 15,1 0 1-15,3-12-4 16,4-13-17-16,1-3 7 16,6 2-1-16,0 7-5 15,0 3 15-15,0 5-10 16,0 7 3-16,9-1 1 15,-1 5-5-15,6 0-2 16,0 0 7-16,7 0 3 16,2 0-2-16,-1 0 6 15,3 8-3-15,-3 6 0 16,-3 1 6-16,2-1-3 16,-1 1 3-16,-2-5 10 15,2 2-3-15,0-5-1 16,0 0-2-16,0-3-6 0,1-4 3 15,0 0-1-15,2-11 6 16,1-13-5-16,3-6-4 16,-2 1-60-16,-6 3-60 15,-7 5-78-15</inkml:trace>
  <inkml:trace contextRef="#ctx0" brushRef="#br0" timeOffset="309353.1448">14861 3310 73 0,'0'0'234'16,"0"0"-165"-16,0 0-48 15,0 0-14-15,0 0-2 0,0 0-1 16,102 0 5-16,-79 0-5 15,-3 0-2-15,-7-1-1 16,-1-2-1-16,-8 3-7 16,-2 0-20-16,-2 0-37 15,0 0-43-15,0 0-73 16</inkml:trace>
  <inkml:trace contextRef="#ctx0" brushRef="#br0" timeOffset="309889.5915">14861 3310 50 0,'-60'54'48'0,"55"-47"-1"0,1-1-5 16,0 4-7-16,-2-1-12 16,4 5-14-16,0 3-3 15,2-2-3-15,0-2 10 16,0-1-10-16,0-4 13 16,0 0-7-16,12-6-8 15,1-2 1-15,3 0 2 0,3 0 3 16,6 0-2-1,-2 0 5-15,-1 0-5 0,-2 0-1 16,-2 0-4-16,-3 0 0 16,-1 6-2-16,-6 5-1 15,-2 1 0-15,-1 8 3 16,0-5 10-16,-2 2-9 16,1-3 7-16,-4 1-6 15,0 3-1-15,0-2 0 16,0 0 7-16,0 6 14 15,-4-4-1-15,-10 0-3 16,-1 0-11-16,-1-8 18 0,-2 1-20 16,0-10 15-1,-2-1-11-15,-2 0-5 0,0 0-4 16,1 0-1-16,8-13-35 16,9-1-8-16,4 1-66 15,0-1-171-15</inkml:trace>
  <inkml:trace contextRef="#ctx0" brushRef="#br0" timeOffset="310289.1907">15293 3372 136 0,'0'0'195'0,"0"0"-122"16,0 0-37-16,0 0-21 16,0 0-15-16,0 0 0 15,41 0 3-15,-28 0 2 16,0 0-5-16,-1 0 0 16,-4 0 0-16,2 0 0 15,1-1-10-15,-5 1-84 16,-4-2-59-16,-2 2-53 15</inkml:trace>
  <inkml:trace contextRef="#ctx0" brushRef="#br0" timeOffset="310833.3574">15293 3372 22 0,'-46'17'60'0,"44"-15"1"0,2-1-6 15,-2-1-6-15,2 3-15 16,-4-3 5-16,2 1 16 16,-2 8-1-16,-3 0-35 15,1 9-8-15,0 1-7 16,-2 1-4-16,8-3 0 15,0-3-3-15,0-3 3 16,0-1-6-16,0-6 5 0,8 0-10 16,4-1 9-16,7-3-1 15,0 0 1-15,4 0 2 16,-1 0 7-16,-5 0-7 16,2 0-23-16,-6 3 14 15,-2 6-16-15,-2-2-10 16,0 3 9-16,-2 0 21 15,-3 0-1-15,1-1 5 16,-1 3 1-16,-1-4 0 16,1 5 2-16,-4-3 1 15,0 5 0-15,0 2 2 16,0 4 14-16,0-1-3 16,-13-1-8-16,-4-3 28 0,2-7 7 15,-4 1-27 1,5-6 4-16,0-3-7 0,2-1 2 15,-1 0-15-15,5 0-23 16,1 0-35-16,3-1-10 16,4-8-14-16,0 6-68 15</inkml:trace>
  <inkml:trace contextRef="#ctx0" brushRef="#br0" timeOffset="311215.1929">15612 3713 254 0,'0'0'137'16,"0"0"-83"-16,0 0-21 16,0 0-30-16,0 0 1 15,0 0-4-15,51 0 20 0,-33 0 4 16,0 0-19-16,-2 0-1 15,1 0-1-15,1 0-5 16,0 0 2-16,-3 0-47 16,4 0-86-16,-3 0-91 15</inkml:trace>
  <inkml:trace contextRef="#ctx0" brushRef="#br0" timeOffset="311682.5538">15942 3551 170 0,'0'0'78'0,"0"0"-53"16,0 0-10-16,0 0-7 15,0 0 0-15,0 0-7 16,94 2 2-16,-79 0-3 16,-5 6 0-16,-4 0-3 15,-4 6-1-15,-2 5 4 16,0 2 8-16,0 7 4 0,0 4-10 15,-8-1 3-15,-11-5-1 16,3-4 0-16,-1-2 7 16,1-11 12-16,5 3 17 15,2-12 6-15,0 0 11 16,0 0 12-16,-1-12-10 16,0-10-59-16,3 0 2 15,3-2 0-15,0 2 1 16,4 3-3-16,-2 1-24 15,2 5-52-15,0 10-51 16,0 3-95-16</inkml:trace>
  <inkml:trace contextRef="#ctx0" brushRef="#br0" timeOffset="315984.7275">16969 3266 44 0,'0'0'19'16,"0"0"12"-16,0 0-24 16,0 0-7-16,0 0 19 15,0 0 21-15,0 2 11 16,0 0 17-16,0-2 3 16,0 0-13-16,0 0-12 15,0 0-11-15,0 0-10 0,0 0 0 16,3 0-19-16,6 0 12 15,2-14 4-15,4-8 7 16,4-4-11-16,2-2-8 16,-2 2-7-16,-4 2-2 15,-1 7-1-15,-3 2 3 16,-5 7-4-16,-4 5 2 16,0 3-2-16,-2 0 1 15,0 0-2-15,0 0 1 16,0 0 0-16,0 5-1 15,0 11 2-15,0 0 1 16,0-1 2-16,0 5 4 16,0 1 0-16,0 9-5 0,-4 4 2 15,2-3 2 1,-2 7-3-16,4-4-3 0,-2-2 2 16,-1-2 1-16,3-4-5 15,0-2 2-15,0 2 0 16,-2-6 1-16,2-2 0 15,-2-2-1-15,2-4-1 16,-2-4 1-16,2 0-14 16,0-8 8-16,0 0-18 15,0 0-9-15,0-10-38 16,2-13-59-16,7 0-30 16</inkml:trace>
  <inkml:trace contextRef="#ctx0" brushRef="#br0" timeOffset="316759.4061">17444 3352 100 0,'0'0'182'0,"0"0"-117"16,0 0-25-16,0 0-23 15,0 0-17-15,0 0-1 16,0 0 1-16,0 0 10 16,0 0 13-16,0-2 16 15,0-6 11-15,0-1-8 16,0-1-2-16,0-4-25 16,3 1-7-16,1 1-7 15,0-2-1-15,0 2-2 16,0 0-2-16,0 0-7 15,0-5 0-15,1 5 7 16,-1-5-9-16,0-3 13 16,1 6-1-16,-2 6-2 0,-1 0 0 15,-2 8 3 1,0 0 2-16,0 0-2 0,0 0 15 16,0 0-3-16,0 0 9 15,0 10-20-15,0 10-1 16,0 6 4-16,0 9-3 15,0 4 2-15,0 2-3 16,-2 0 3-16,-1 1-1 16,3-4-4-16,0-1 2 15,0-5-3-15,0-2 3 16,0-8-37-16,0-2-18 16,0-6-10-16,0-7-69 0,0-2-59 15</inkml:trace>
  <inkml:trace contextRef="#ctx0" brushRef="#br0" timeOffset="317572.1219">16678 3323 25 0,'0'0'64'0,"0"0"2"16,0 0-16-16,0 0-10 15,0 0-5-15,0 0-8 16,0 1 13-16,2-1 16 15,0 0 0-15,-2 0 3 16,3 0-15-16,7-1-4 16,1-16-11-16,3-5 14 15,4-4-21-15,-5 2-14 16,1 2-5-16,-5 2-2 0,-3 2 2 16,-2 10 0-16,-4 1 4 15,0 7-7-15,0 0 6 16,0 0 5-16,0 0-8 15,0 0-3-15,0 17-3 16,-2 3-1-16,-9 10 1 16,-2 7-2-16,-1-2 10 15,6 5-6-15,-4 4 1 16,3 1-1-16,0-4-2 16,3 2 2-16,4-5 1 15,2-4-3-15,0-8-1 16,0-8-19-16,0-7 2 0,0-8-30 15,0-3-10-15,0 0-25 16,5 0-57-16,3 0-46 16</inkml:trace>
  <inkml:trace contextRef="#ctx0" brushRef="#br0" timeOffset="318806.788">17795 3333 91 0,'0'0'139'15,"0"0"-89"-15,0 0 28 0,0 0-14 16,0 0-14-16,0 0-10 16,0 0 22-16,0 0-22 15,0 0-11-15,0-9-2 16,0-9-8-16,8-10-1 15,13-4-3-15,-5-2-10 16,1 6-3-16,-4 0-1 16,-4 10 3-16,0 7-5 15,-4 2 2-15,-1 4-1 16,-2 5 3-16,-2 0-3 16,0 0 0-16,0 0 0 15,0 0-3-15,0 0 6 0,0 12-6 16,0 11 6-16,0 5-3 15,0 6 10-15,0 0-7 16,0-3 0-16,0 8-1 16,0-1-1-16,0 2-1 15,0-2 0-15,0 3 2 16,0-5-2-16,0-4 0 16,0 0-2-16,0-11 1 15,7 2-20-15,2-7-11 16,0-4-31-16,2-5-30 15,0-7-39-15,2 0-5 16,-4-2-81-16</inkml:trace>
  <inkml:trace contextRef="#ctx0" brushRef="#br0" timeOffset="319445.144">18372 3302 229 0,'0'0'130'0,"0"0"-39"16,0 0 26-16,0 0-43 15,0 0-21-15,0 0-40 16,22-24 2-16,-13 9-14 16,0-6 1-16,4-4-1 15,1 4-1-15,-3 3 1 0,0 4 2 16,-2-2-3-16,0 2 3 16,-3 4-3-16,2-1 1 15,-6 8-2-15,-2 3 1 16,0 0 0-16,0 0-4 15,0 0-2-15,0 3 1 16,0 16 8-16,0 8-3 16,-8 10 2-16,0 5 6 15,1 2-6-15,1 0 4 16,-1 4-5-16,0 8 4 16,0-3-2-16,3-2-2 15,2-12-1-15,2-5 1 0,0-14-5 16,0-12-6-16,0-2-24 15,0-6-25-15,0 0-43 16,8-16-61-16,6-5-39 16</inkml:trace>
  <inkml:trace contextRef="#ctx0" brushRef="#br0" timeOffset="320089.4847">18813 3275 111 0,'0'0'203'15,"0"0"-142"-15,0 0-44 16,0 0 15-16,0 0-6 16,0 0-3-16,45-49 12 15,-34 35-7-15,0-4 2 16,3-2-22-16,-1 5-1 16,-2 0-1-16,-2 3-4 15,-3 5-2-15,-3 6-1 16,-3 1 1-16,0 0-6 15,0 0 6-15,0 0 3 16,0 0-1-16,0 0 0 16,0 12-1-16,0 18-1 15,0 9 14-15,0 6 3 0,0 7 3 16,0-4-2 0,-7 5-8-16,-2-3 2 0,3-4-11 15,1 1 2-15,5-8-3 16,0-9-1-16,0-2-3 15,0-5-20-15,0-8-33 16,6-3-100-16,2-2 154 16,0-5-78-16,-1-5-34 15,2 0-24-15</inkml:trace>
  <inkml:trace contextRef="#ctx0" brushRef="#br0" timeOffset="320667.4681">19351 3313 89 0,'0'0'203'15,"0"0"-133"-15,0 0-28 16,0 0-10-16,0 0-26 16,0 0-2-16,53-128-4 15,-33 102-1-15,-4 5 1 16,-8 3 3-16,-1 8 1 16,-7 6 22-16,0 2 9 0,0 2-2 15,0 0-6-15,0 0-24 16,0 0 2-16,0 0-5 15,0 0-9-15,0 9-4 16,0 12 13-16,0 16 3 16,-9 9 0-16,-6 12 8 15,3-2-7-15,4-3 3 16,3-7-7-16,3-8 0 16,2-7-1-16,0-7-4 15,0-4-44-15,0-8-24 16,0-1-10-16,0-4-17 15,0-5-44-15</inkml:trace>
  <inkml:trace contextRef="#ctx0" brushRef="#br0" timeOffset="321544.1086">19949 3291 252 0,'0'0'94'15,"0"0"-74"-15,0 0 51 16,0 0-40-16,0 0-13 0,0 0 15 15,0-7 28-15,9-7-9 16,3-8 1-16,4-2-7 16,-1-6-24-16,3 2 0 15,-3 0-20-15,4 6-1 16,-9 4-1-16,0 10 0 16,-6 5-2-16,-4 0 2 15,0 3 1-15,0 0 1 16,0 0-2-16,0 0-4 15,0 8-2-15,0 13 1 16,0 16 5-16,0 13 24 0,-8 13-6 16,-6-2 11-1,3 4 0-15,-1-9-18 0,6-8-7 16,1-10-4-16,5-6 1 16,0-10-6-16,0-8-27 15,0 2-13-15,0-6-26 16,0 0-50-16,0 3-89 15,0-11-50-15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30T23:12:14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20813 4528 60 0,'0'0'32'0,"0"0"-5"0,0 0 34 16,0 0-18-16,0 0-6 15,0 0-9-15,0 0-2 16,0 0 0-16,0-12 9 16,0 12 11-16,0 0 12 15,0 0-8-15,0 0-4 16,0 0 3-16,0 0-9 15,0 0-8-15,0 0-3 16,0 0 4-16,0 0 5 16,0 0-6-16,0 0-9 15,0 0-17-15,0 0-2 0,0 12-3 16,2 6-1 0,15 6 8-16,7 12 3 0,7 6 5 15,4 4-2-15,7 9-6 16,6 8 0-16,2 9 1 15,1 5-6-15,1 3 7 16,1-8 0-16,-1-3-1 16,-3-9-8-16,-3-14 2 15,-5-10-2-15,-8-9 0 16,-6-4-2-16,-5-7 3 16,-8-4-4-16,-2-5 4 15,-2 2 0-15,-7-6-2 16,-1-3 0-16,-2 3-2 15,0-3 2-15,0 0-16 0,0 0-18 16,0 0-7-16,0 0-24 16,0 0-21-16,0 0-33 15,0 0-89-15,0-3-44 16</inkml:trace>
  <inkml:trace contextRef="#ctx0" brushRef="#br0" timeOffset="760.7891">21330 5390 80 0,'0'0'123'16,"0"0"-104"-16,0 0 51 15,0 0-4-15,0 0-24 16,0 0-23-16,12 10 9 0,-4 4 28 15,3 4-13-15,2 3-10 16,3 0-13-16,0 4 12 16,4-2-15-16,-2 1-1 15,-1 3 10-15,-1 0-5 16,-3-3-13-16,1-2 0 16,-4-2-2-16,5-4 3 15,-2-7-1-15,0-3-8 16,3-6 7-16,0 0-7 15,3-6 8-15,4-21 8 16,-1-5-6-16,-2 0-3 16,-4 1-3-16,-5 4-1 15,-3-1-3-15,1 6 7 16,0-3-2-16,-2 4-5 16,0 3 0-16,0 2 3 0,-3 4-2 15,0 2-1-15,-2 6 0 16,-2 0 0-16,3 4-1 15,-3-2 1-15,2 0-2 16,-2-2 3-16,2 2-2 16,-2-2 2-16,0 4-1 15,0-2 1-15,0 2 4 16,0-3 6-16,-2 3-8 16,-20 0-3-16,-10 0-15 15,-6 0 15-15,-6 5-8 16,-6 17 3-16,0 9 5 15,0-2 1-15,6 5-1 0,8-7-1 16,9-1 1-16,12-11-5 16,11-5 3-16,4-8-5 15,0-2-63-15,26 0-85 16,10-27-60-16</inkml:trace>
  <inkml:trace contextRef="#ctx0" brushRef="#br0" timeOffset="2636.399">21865 6050 67 0,'0'0'124'15,"0"0"-104"-15,0 0 16 16,0 0 4-16,0 0-23 16,0 0-15-16,-6 10 7 15,6-6 4-15,-4-1 8 16,2 5 15-16,0 3 16 16,-4 4 6-16,-3 6-28 15,-3 2-3-15,2 3-7 16,-1-1 0-16,-3 1-6 0,1 2-10 15,-1 0 13-15,1-4-12 16,2-4 7-16,2-1-11 16,0-4 5-16,3-1-2 15,1-3-4-15,0-8 1 16,5-1 0-16,0-2 2 16,0 0 4-16,0 0 5 15,0-9 3-15,5-18-7 16,10-9-3-16,4-3-2 15,-4 0 2-15,3 3-3 16,-3 4-1-16,-1 6-1 16,-4 4 0-16,3 3 0 15,-7 8-2-15,0 7 4 16,-1 0-6-16,-1 4 4 0,0 0-2 16,-2 0-1-16,2 0-4 15,2 0-2-15,3 5 6 16,-1 16 3-16,4 9 5 15,-1 8 14-15,-2 3-15 16,-2 3 16-16,-3-1-13 16,3-6-2-16,-1-11 1 15,2-9-4-15,2-6-2 16,-1-7 2-16,2-4 2 16,3 0-3-16,6-4 14 15,6-26 2-15,4-9 16 16,6-7-20-16,-5-5-9 15,-7 6-4-15,-2 3-1 16,-6 4-2-16,-5 13-38 0,-5 10-14 16,-6 11-10-16,0 4 32 15,0 0-26-15,0 2-53 16,-5 11-99-16</inkml:trace>
  <inkml:trace contextRef="#ctx0" brushRef="#br0" timeOffset="2991.1466">22569 6072 89 0,'0'0'198'16,"0"0"-133"-16,0 0-25 15,0 0 11-15,0 0-3 16,0 0-1-16,0 66-8 16,0-33 6-16,0 4-32 15,0 5 2-15,-6 3 1 16,-1-6-5-16,-1-5-9 15,5-2 0-15,-2-9-2 0,3-5-3 16,2-10-3-16,0-8-76 16,0 0-47-16,0-12-83 15</inkml:trace>
  <inkml:trace contextRef="#ctx0" brushRef="#br0" timeOffset="3172.8026">22569 6072 148 0</inkml:trace>
  <inkml:trace contextRef="#ctx0" brushRef="#br0" timeOffset="3294.22">22569 6072 148 0,'85'-288'215'0,"-85"288"-157"0,0-2 19 0,5 1 1 16,3-1 1-16,6-4-11 16,3 0 0-16,8-8-25 15,0 2-23-15,2-7-12 16,-3 0-8-16,-4 3 0 16,-4 0-73-16,-5 6-52 15,-5 2-97-15,-4 8-195 16</inkml:trace>
  <inkml:trace contextRef="#ctx0" brushRef="#br0" timeOffset="3833.6804">22917 5975 293 0,'0'0'111'0,"0"0"-66"15,0 0 44-15,0 0-2 16,0 0-43-16,0 0-29 16,0 6-12-16,0 19-2 15,0 15 14-15,0 10 3 16,0 6 0-16,0 4-2 16,-2-4 24-16,-7-8-35 15,5-8 3-15,4-15-5 16,0-7-3-16,0-10-1 15,0-8-4-15,4 0 1 0,18-8 4 16,10-28 5-16,1-8-3 16,0-11 6-16,-2 3-4 15,-7 2-3-15,2-1 2 16,-11 12-2-16,-3 10 5 16,-5 7 3-16,-1 8-6 15,-2 4 0-15,0 3-6 16,-4 7-34-16,2-2-25 15,1 2-31-15,-1 0-69 16,5 0-121-16</inkml:trace>
  <inkml:trace contextRef="#ctx0" brushRef="#br0" timeOffset="3991.7147">22917 5975 257 0</inkml:trace>
  <inkml:trace contextRef="#ctx0" brushRef="#br0" timeOffset="4345.6626">22917 5975 257 0,'219'313'96'0,"-219"-313"-90"0,5 0 16 0,16 0 44 0,4 0 2 15,6 0-20-15,0 0 4 16,0 0-11-16,-2 0-13 15,-4 0-15-15,0 0 14 0,-2-8 6 16,1-8-28-16,-1-4 5 16,-2-8-7-16,-3-2-6 15,-5 1 3-15,-6 2-11 16,-7 5-8-16,0 6-7 16,-16 6 25-16,-14 7-10 15,0 3 11-15,-3 11 3 16,4 21 4-16,4 8-7 15,7 1 7-15,7 2-5 16,9-2 0-16,2-9 0 16,0-6-2-16,9-4 0 15,13-5 0-15,3 2 11 16,6-6-10-16,0-1 6 16,7-3-5-16,2-7 4 0,1-2-6 15,3 0-2-15,1-11-31 16,-3-13-119-16,0-10 150 15,-9-2-10-15,-4-11-87 16,-4-2-27-16,-9-7-74 16</inkml:trace>
  <inkml:trace contextRef="#ctx0" brushRef="#br0" timeOffset="4589.1367">23896 5724 38 0,'0'0'109'0,"0"0"-25"15,22 123 29-15,-20-61 9 16,-2 14-15-16,0 9-6 16,0-3-31-16,-9-5-33 15,1-4-35-15,-1-15-2 16,7-15-3-16,2-11-36 15,0-18-65-15,0-13-83 16,0-1-202-16</inkml:trace>
  <inkml:trace contextRef="#ctx0" brushRef="#br0" timeOffset="5641.8163">21836 7139 25 0,'0'0'287'0,"0"0"-214"15,0 0-60-15,0 0 45 0,0 0-2 16,0 0-26-16,-30-40-9 15,19 36 2-15,-4-3 9 16,-5 5-1-16,0 2-17 16,-6 0 2-16,-3 0-8 15,-5 13 7-15,-2 15-11 16,0 8-1-16,5 4-1 16,4 2-1-16,10-2 3 15,5-6-4-15,8-6 0 16,4-6-7-16,0-5 6 15,20-6-5-15,9-8 5 16,5-3 0-16,5 0 1 16,6-11 1-16,0-13-1 15,-2-13 1-15,-4-4 0 16,-1-8 5-16,-5-7-6 0,-1-2 7 16,-3-2-5-16,-5 2-2 15,-3 10-1-15,-6 6-1 16,-6 9-3-16,-4 11-1 15,-3 8 5-15,0 11 2 16,0 1 2-16,0 2-2 16,1 0 3-16,-3 0 3 15,0 0-2-15,0 0 2 16,0 12-1-16,0 17 2 16,0 16 7-16,0 11 6 15,0 5-5-15,-11 7 0 16,-5-3 2-16,0 2-2 15,-2-4-12-15,3-6-4 0,3-13 1 16,4-9-1-16,8-14-2 16,0-5-64-16,0-5-24 15,0-10-35-15,18-1 3 16,1 0-40-16,2-14-69 16</inkml:trace>
  <inkml:trace contextRef="#ctx0" brushRef="#br0" timeOffset="6045.5781">22164 7342 293 0,'0'0'176'0,"0"0"-175"0,0 0 10 15,0 0 61-15,0 0-19 16,127 0-32-16,-94-7-12 15,1-5-8-15,-4 2 3 16,-2-4-4-16,-6-4 1 16,-7 0 2-16,-6 2 3 15,-6-2-6-15,-3 6 4 16,0 4-3-16,-27 3 0 16,-9 5 4-16,-2 0-2 15,-2 8 6-15,3 16 19 16,3 7-12-16,5 7-1 15,7 2 0-15,7 1-2 0,9-4-1 16,6-3 7-16,0-8-17 16,0-3 2-16,23-8-4 15,10 0 0-15,7-10 2 16,7 0-2-16,-4-5-12 16,1 0-24-16,-8 0-49 15,-7 0-62-15,-12 0-111 16</inkml:trace>
  <inkml:trace contextRef="#ctx0" brushRef="#br0" timeOffset="6571.8661">22295 7994 32 0,'0'0'263'0,"0"0"-196"16,0 0-26-16,0 0 63 16,0 0-9-16,0 0-26 15,-31 0-8-15,13 0-5 16,1 0-17-16,-6 6-22 16,-2 11-13-16,-4 3 0 15,2 4-8-15,-2 5 7 16,8 0-4-16,5 5 1 15,3 4-4-15,8 2 1 16,5 3 2-16,0-6-3 16,3-4 0-16,14-3 3 15,8-6-6-15,1-4 6 16,1-6-19-16,1-7-1 16,2-7-8-16,-1 0-4 0,-5 0 10 15,1-21-6-15,-5-2-17 16,-5-7-15-16,-3 2-82 15,-3 5-158-15</inkml:trace>
  <inkml:trace contextRef="#ctx0" brushRef="#br0" timeOffset="6715.176">22295 7994 225 0</inkml:trace>
  <inkml:trace contextRef="#ctx0" brushRef="#br0" timeOffset="6826.7702">22295 7994 225 0,'252'281'113'0,"-252"-281"-105"0,0 0 75 0,1 0 14 0,2 0-48 16,-3 18-20-16,0 12 26 16,0 11-14-16,0 5-32 15,0-3-9-15,-3-11-12 16,-2-11-51-16,-2-9-52 15,0-12-80-15,2 0-129 16</inkml:trace>
  <inkml:trace contextRef="#ctx0" brushRef="#br0" timeOffset="7000.3411">22608 7977 53 0,'0'0'284'16,"0"0"-204"-16,0 0-71 16,0 0 18-16,0 0-27 15,0 0-31-15,19 43-117 16</inkml:trace>
  <inkml:trace contextRef="#ctx0" brushRef="#br0" timeOffset="7598.2598">22608 7977 181 0,'260'266'107'0,"-260"-266"-89"16,0 9 52-16,0 0-1 16,0 7-20-16,0 5-23 15,0 3-12-15,0 3 4 16,0 2-18-16,-8-3 3 16,-3-4-2-16,6-8 2 0,0-8-2 15,5-6 0-15,0 0 5 16,0-14-6-16,1-23-9 15,19-9-3-15,-1-5 11 16,4 6 0-16,-6 7-8 16,-1 6 6-16,-5 10 3 15,-2 8 8-15,-4 6 12 16,-1 5 6-16,-4 3 1 16,2 0 6-16,0 0-16 15,3 0 5-15,1 0-10 16,5 17 0-16,1 3-5 15,2 4-1-15,-2 0 3 0,-1 4-7 16,5-2 5-16,-3-1-2 16,6-7 0-16,-3-4-5 15,1-10 0-15,1-4 2 16,-1 0 0-16,2-4 6 16,-2-17 23-16,1-8-8 15,-5-4-19-15,3-2-4 16,-5-4 0-16,1 0-20 15,-4 6-19-15,-1 5-19 16,-5 6-29-16,-2 1-37 16,2 6-119-16</inkml:trace>
  <inkml:trace contextRef="#ctx0" brushRef="#br0" timeOffset="8146.1958">23537 7939 76 0,'0'0'229'0,"0"0"-214"15,0 0 11-15,0 0 52 16,0 0-48-16,0 0-30 0,102-3 4 16,-71 3-2-16,3-1-3 15,-3-2 1-15,-3 2-4 16,0 1 3-16,-8 0 0 16,-3 5-5-16,-9 13-22 15,-6 5-14-15,-2-6 42 16,0 4 27-16,-15-4 10 15,-4 4 1-15,-9-1-19 16,-6 2-14-16,-9 2-2 16,-1 2-2-16,-1 4-1 15,7-2 4-15,7 4 3 0,12-4-1 16,9 0 4 0,10-5-8-16,0-5-3 0,0-4 1 15,9-2 0-15,9 2 5 16,5-4-1-16,-3 3 3 15,6-2-5-15,3 1 4 16,-3-10-3-16,4-2 0 16,-8 0-3-16,-2 0-9 15,-6-4-8-15,-6-14-16 16,-3-4-4-16,-5-5-34 16,0 0-101-16</inkml:trace>
  <inkml:trace contextRef="#ctx0" brushRef="#br0" timeOffset="8352.657">23542 8119 116 0,'0'0'365'0,"0"0"-324"16,0 0-37-16,0 0 69 15,0 0-28-15,120 0-11 16,-74 0-25-16,1 0-8 15,-5 0-1-15,1 0-24 16,-7 12-73-16,-1 2-33 16,-8 2 102-16</inkml:trace>
  <inkml:trace contextRef="#ctx0" brushRef="#br0" timeOffset="8895.7">24092 8214 258 0,'0'0'80'16,"0"0"-59"-16,0 0 46 15,0 0-1-15,0 0-9 0,0 0-5 16,-71-29-11 0,53 29 21-16,-1 0-40 0,-1 6-16 15,3 11-6-15,-1 4-1 16,2-1-1-16,6 1 2 16,5-5-2-16,3 4-7 15,2-4 7-15,0-1-6 16,0-3 7-16,2-5 1 15,13-7 0-15,6 0 0 16,3 0 3-16,8-2-2 16,-1-16-1-16,-2 0-1 15,-4 1-15-15,-8 5 9 16,-9 6 1-16,-3 6 6 16,-5 0 3-16,0 0 20 0,0 0 10 15,5 0-11-15,4 13-4 16,7 5-15-16,1 0 0 15,3-1 0-15,2-5 1 16,3 1-2-16,-3-5-2 16,7 2 0-16,-4-7 0 15,-6-3-117-15,2 0 111 16,-11-3-46-16,-2-17-147 16,-8-3-211-16</inkml:trace>
  <inkml:trace contextRef="#ctx0" brushRef="#br0" timeOffset="10725.3983">22063 2984 37 0,'0'0'5'16,"0"0"4"-16,0 0 24 16,0 0 22-16,0 0 14 15,0 0 19-15,2-7-7 16,-2 7-9-16,0 0-20 15,0 0-22-15,0 0-6 16,0 0 0-16,0 0 15 0,0 0-1 16,0 0 1-16,0 0-11 15,0 0-6-15,0 0-3 16,0 0 2-16,0 0 3 16,0 0-9-16,8 12-15 15,7 13 5-15,12 11 3 16,10 14 21-16,8 4-20 15,5 6 4-15,3-1-11 16,0-8 1-16,-6-1 1 16,-4-7-4-16,-6-5 0 15,-9-5 2-15,-2-8-2 16,-9-4 0-16,-5-9-1 0,-3-1 0 16,-3-2-2-16,-2-6-5 15,-2 1-8-15,3 0-10 16,-2-1-7-16,-1 0-40 15,0-1 1-15,0-2-17 16,1 0-3-16,-3 0-53 16,0 0-75-16</inkml:trace>
  <inkml:trace contextRef="#ctx0" brushRef="#br0" timeOffset="11438.7024">22460 3629 193 0,'0'0'106'15,"0"0"-105"1,0 0 5-16,0 0 11 0,0 0 38 15,0 0-27-15,43 77 5 16,-33-53 2-16,-1 3-6 16,3 4-11-16,1-7-4 15,-1-2 0-15,1-6-9 16,-3-3 9-16,2-8-13 16,-1-3 6-16,3-2 0 15,3 0 3-15,3-7 17 16,3-19 16-16,1-6-26 0,-2-3-11 15,-1 0-6 1,-6 8 4-16,-3 3-1 0,-4 3-2 16,-1 6-1-16,-3-2 0 15,0 7 1-15,-1 1 0 16,0-4-1-16,1 6 1 16,-2 0 3-16,2-3-8 15,-1 4 6-15,-1 3-2 16,-2 0 0-16,0 3 0 15,0 0 4-15,0 0 3 16,0 0-1-16,-11 0-1 16,-12 0-5-16,-8 4 0 15,-4 16-4-15,-8 6 4 16,-2 4-1-16,5 0-1 0,4-5 0 16,12-10 0-16,13-4 0 15,6-10-31-15,5-1-63 16,0 0-68-16,7-8-215 15</inkml:trace>
  <inkml:trace contextRef="#ctx0" brushRef="#br0" timeOffset="13862.5378">22455 4383 113 0,'0'0'141'16,"0"0"-128"-16,0 0 18 16,0 0 20-16,0 0-6 15,0 0-24-15,0 0-17 16,0 0 1-16,0 0 6 16,0 0 12-16,0 3 24 15,0-3 20-15,0 2 14 16,0-1-12-16,0 1-18 15,0 7-22-15,0 3-3 16,-2 10-16-16,-4 7-2 0,-3 7-7 16,-3 7 0-16,6-1-1 15,-3 2 2-15,3-4-4 16,1-2 5-16,0-12-6 16,3-4 7-16,2-10-6 15,0-10 4-15,0-2-2 16,0 0 4-16,0-2 6 15,0-32-1-15,0-16-4 16,0-8-5-16,0-11 1 16,0 7-1-16,0 3 1 15,4 6-2-15,1 7 2 16,4 4-2-16,0 4 1 0,2 4-2 16,3 0 0-16,3 4-2 15,8 4 3-15,-1 4-8 16,3 1-8-16,0 7-1 15,-3 8 2-15,1 4-3 16,-1 2 2-16,3 0-7 16,-3 15-2-16,2 9 12 15,-7 3 8-15,-5 4 2 16,-3-7-4-16,-5 2 6 16,-6-1-1-16,0 0-2 15,0 1 5-15,-17-4 6 16,-12 0 3-16,-9-1-2 15,-3-4-7-15,2-2-3 0,3-8-3 16,9-5-35 0,7-2-32-16,9 0-23 0,11 0-104 15</inkml:trace>
  <inkml:trace contextRef="#ctx0" brushRef="#br0" timeOffset="14372.1644">22910 4281 292 0,'0'0'68'0,"0"0"-68"16,0 0 28-16,0 0 13 16,0 0-25-16,-17 119-9 15,23-92 3-15,12-5-5 16,2-1 3-16,5-10 0 16,0-4 1-16,4-7 0 15,4 0 9-15,-2-7 11 16,2-18-4-16,-5-4-17 15,-7-3-7-15,-7 4-2 16,-9-4 5-16,-5 4-6 0,0 2 4 16,-7-2 0-1,-18 8-1-15,-4 10 4 0,-2 4 2 16,-3 6 1-16,3 0-6 16,0 24-1-16,2 2-2 15,4 0 0-15,5 4-2 16,3-4 0-16,5-4 1 15,5-5 0-15,7-2-4 16,0-6-19-16,0-5-55 16,27 0-1-16,11-4-15 15,13 0-33-15,3-8-53 16</inkml:trace>
  <inkml:trace contextRef="#ctx0" brushRef="#br0" timeOffset="14835.6044">23514 4127 355 0,'0'0'69'16,"0"0"-48"-16,0 0 36 15,0 0-15-15,0 0-18 16,0 0 7-16,-111 44-22 16,108-38-7-16,3-1-2 0,0 0-4 15,0 3-2-15,0 4 6 16,0-2-1-16,10 4 3 16,5 2-6-16,2 0 4 15,6-2-2-15,-3 0-4 16,1 2-2-16,-5 2 3 15,3-6 3-15,-6 6-4 16,-4 2-2-16,-2 0 8 16,-7 5-5-16,0-6 3 15,0-2 4-15,-2-3 1 0,-10-9 6 16,-3 1 1 0,-1-2 2-16,-1-4-7 15,-3 0-3-15,4 0-2 0,0 0-2 16,6 0-29-16,-2 0-1 15,5-2-32-15,2-1-61 16,4-6-74-16</inkml:trace>
  <inkml:trace contextRef="#ctx0" brushRef="#br0" timeOffset="15057.7104">23751 4325 208 0,'0'0'79'15,"0"0"-78"-15,0 0 45 16,0 0-14-16,0 0 8 16,6 123-40-16,-6-90 0 15,0-5-3-15,0-3-76 16,0-9-83-16</inkml:trace>
  <inkml:trace contextRef="#ctx0" brushRef="#br0" timeOffset="15242.0914">23751 4325 561 0,'135'-252'33'0,"-135"252"-33"16,0 0-5-16,0 0-30 16,3 8-53-16,6 6-47 15,0 1-82-15</inkml:trace>
  <inkml:trace contextRef="#ctx0" brushRef="#br0" timeOffset="15647.9293">24199 4281 53 0,'0'0'227'16,"0"0"-188"-16,0 0-5 16,0 0 11-16,0 0 13 15,0 0-15-15,-107 26-20 0,94-8-3 16,-3 4-2-16,7 5-6 16,3 2-8-16,0 7 0 15,6-1 3-15,0-2 5 16,0-1-10-16,3-9-2 15,16-5 0-15,7-12 0 16,3-5-4-16,0-1-4 16,4-3 2-16,0-17-8 15,-4-5-11-15,-2 6-65 16,-2-2-13-16,-6 5-18 16,2 3-34-16</inkml:trace>
  <inkml:trace contextRef="#ctx0" brushRef="#br0" timeOffset="16057.7543">24451 4608 318 0,'0'0'77'16,"0"0"-33"-16,0 0-5 15,0 0-2-15,18-125-25 16,-7 95-11-16,0 7-1 16,0 2 1-16,-2 5-1 0,0 6 2 15,-3 2-5-15,4 4 9 16,-2 1-11-16,1 3 5 15,3 0-1-15,1 0-2 16,1 6-1-16,0 20-2 16,3 4 6-16,2 14 1 15,4 10 1-15,-3 2-4 16,-5-6-21-16,-6-4 23 16,-2-14 0-16,-2-8 0 15,-1-8 0-15,0-7-59 16,-4-9-74-16,0 0-99 15</inkml:trace>
  <inkml:trace contextRef="#ctx0" brushRef="#br0" timeOffset="16211.2527">24451 4608 103 0</inkml:trace>
  <inkml:trace contextRef="#ctx0" brushRef="#br0" timeOffset="16293.7327">24451 4608 103 0,'98'-24'276'0,"-98"24"-264"0,7 0-7 0,8 0 27 0,6 0-20 16,2 0-5-16,8 0-7 16,4 0-1-16,-2 0-45 15,0-4-67-15,-3-6-87 0</inkml:trace>
  <inkml:trace contextRef="#ctx0" brushRef="#br0" timeOffset="16757.3195">24974 4564 91 0,'0'0'54'0,"0"0"23"16,0 0-41-16,0 0 2 15,0 0 3-15,0 0-13 16,-104 29 5-16,77-12-3 16,0 1 3-16,5 2-1 15,9 0-25-15,6 0-1 16,7-2-6-16,0-2-4 15,0-2 4-15,11 0-4 16,7-1 4-16,2-8 0 16,4-3 4-16,3-2-1 15,0 0 5-15,2 0-2 16,-1-2-5-16,-3-10-1 16,-2-1-2-16,-3 2-1 15,-3-1 2-15,-3-3 1 0,-5-2-1 16,-3-3 0-16,-4 2 2 15,2-2-1-15,-4 3 1 16,0 0-1-16,0 3-5 16,-20 2-29-16,0 4-66 15,2 1-18-15,-9-2-20 16</inkml:trace>
  <inkml:trace contextRef="#ctx0" brushRef="#br0" timeOffset="17051.6205">24453 3970 212 0,'0'0'55'15,"0"0"-35"-15,0 0 55 16,0 0-34-16,131 32-25 16,-92-20-16-16,-6 4-16 0,-4-1-53 15,-7-8-41-15,-13 1-91 16</inkml:trace>
  <inkml:trace contextRef="#ctx0" brushRef="#br0" timeOffset="17496.5982">24214 4552 212 0,'0'0'124'0,"0"0"-108"0,0 0 69 16,0 0 0-16,0 0-27 15,0 0-28-15,-20 52-5 16,7-20 6-16,-5 8-25 15,-2 8-5-15,-2-8-1 16,5-2-13-16,-2-7-37 16,3-9-6-16,10-10-61 15,1-11-147-15</inkml:trace>
  <inkml:trace contextRef="#ctx0" brushRef="#br0" timeOffset="36820.203">20557 12200 112 0,'0'0'39'16,"0"0"-35"-16,0 0 2 16,0 0 28-16,0 0-15 15,0 0-16-15,0 0-2 16,-10-9 0-16,10 9 2 15,0 0 25-15,-2 0-4 0,2 0 11 16,0 0 2-16,0 0 5 16,0 0 3-1,0 0-6-15,0 0-3 0,0 0-3 16,0 0 3-16,0 0-9 16,0 0 14-16,0 0-21 15,-2 0 1-15,-1 0-7 16,-1 9-12-16,-2-5-2 15,4 4 1-15,0 2-3 16,-1-2 4-16,0 6-8 16,1-2 5-16,0 5 0 15,-2 10 2-15,-1 3-1 16,3 3 0-16,-2 2 1 16,2-3-1-16,2 5 2 0,-2-5-5 15,2-1 8-15,-3 1-3 16,3-1-2-16,-4 3 0 15,4-2 0-15,0 4 1 16,0 2 1-16,0 6-2 16,-1 0 2-16,-3 2 1 15,2-1-6-15,-3 2 5 16,1-4-2-16,0-2 1 16,2 3 2-16,-3-7-2 15,0 1 0-15,1-2 0 16,0-5 0-16,1 1-2 15,-1-5 7-15,1-4-11 16,-1-3 6-16,4 0-2 16,-2-4 2-16,-1 0-1 0,3 2 0 15,0-1 0-15,0-2-1 16,0 9-8-16,0-2-3 16,0 0-20-16,0-1 12 15,0-6-2-15,0-11-35 16,3-4-64-16,6-19-112 15</inkml:trace>
  <inkml:trace contextRef="#ctx0" brushRef="#br0" timeOffset="39625.9377">20721 12041 37 0,'0'0'32'0,"0"0"-3"15,0 0 1-15,0 0-16 16,0 0 5-16,0 0 32 16,0 0 10-16,0 0-14 15,0 0-23-15,0 0 13 16,0 0-15-16,0 0 10 16,0 0-5-16,0 0-9 15,0 0-10-15,0 0 0 16,0 0 10-16,2 0-5 15,1 0 7-15,1 0-19 0,10 0 13 16,1 0 11-16,10 2-1 16,2 2 7-16,2 0-9 15,2-1-12-15,0-3-4 16,-1 0 8 0,7 0-13-16,0 0 11 0,4 0-11 15,-1 0-1-15,6-6 2 16,1 1-2-16,5-3 0 15,6 0 0-15,0 0 0 16,2-1 7-16,0 2-14 16,1 0 12-16,-9 4-8 15,0 3 5-15,-3 0-4 16,-4 0 2-16,4 0 0 16,-3 0 0-16,4 0 2 15,6-4-5-15,-3-9 9 0,2 2-8 16,-1-3 2-16,-7 4 0 15,-1 4 0-15,6 6 0 16,-3 0-1-16,-2 0 1 16,-2 0 0-16,-5 0 3 15,2 0-10-15,1 0 12 16,-1-2-5-16,3-8 0 16,-1-4 0-16,-7 2 0 15,-1 6 0-15,-9 2 0 16,-7 4 1-16,1 0-5 15,-6 0 9-15,1 0-6 16,-1 0 2-16,3 0-1 16,-1 0 1-16,-1 0-1 0,2 0 0 15,4 0 0-15,-2 0 0 16,3 0 5-16,3-2-11 16,-3 2 4-16,-1-2-27 15,-1 2 29-15,-6 0 0 16,1 0 0-16,-5 0 0 15,-3 0 0-15,0 0 0 16,-4 0-2-16,-2 0 8 16,0 0-9-16,-2 0 4 15,0 0-1-15,0 0 0 16,0 0-1-16,0 8 1 16,0 14 6-16,0 2 0 0,0 6-4 15,-6 4-4-15,-4 4 9 16,2 5-12-16,-1 3 8 15,-1 8-4-15,4-1 2 16,-1-2-1-16,3 3 0 16,2-4 2-16,2 3 0 15,0 3 4-15,0 0-2 16,0 2-1-16,0 2 0 16,0 2-2-16,0-4-1 15,0-5-1-15,2-8 1 16,0-2 0-16,2 1 6 15,-4 0-14-15,0 6 12 16,0 2-6-16,0 4 4 0,0 4-2 16,0-2 1-1,0 1-1-15,0-5 0 0,-6-3 4 16,0-10-12-16,-2-10 16 16,-1-4-8-16,1-6 1 15,1-6-1-15,0 3 0 16,3-6 0-16,-3 8 0 15,1 5 0-15,-6 7-1 16,1 4 4-16,0 3-10 16,0-8 9-16,0-1-2 15,4-6 0-15,-2-2 2 16,4-4-2-16,-1 0 0 16,2-10 0-16,-1 3 1 15,1-6-6-15,1-3 11 0,-1-2-1 16,1 0-3-16,1 0 0 15,-2 0 2-15,0 0 0 16,-7 0-1-16,-2 0-3 16,-3 0-1-16,-7 0 1 15,-2-7-6-15,1-4 6 16,-3 3 0-16,-2-5 0 16,0 8 0-16,-2 1 1 15,-6 4 4-15,1 0 0 16,-4 0-1-16,-5 14 2 15,1-2-1-15,-4 3 0 16,-2-6-5-16,-2-1 0 16,-6-2 3-16,0-2-3 0,-4-1 0 15,-1-3 0 1,3 0-2-16,2 0 7 0,2 0-10 16,2 0 7-16,4 0-2 15,0 0 0-15,4 0 1 16,-1 0-1-16,1 0 0 15,-4-3 0-15,-1-1 0 16,-3 2-3-16,3-3 8 16,-4-2-5-16,4 3 0 15,1-1 2-15,-1 3-2 16,6-3-1-16,1 0 1 16,6 0 0-16,2 3 0 0,2-2 3 15,3 2-9 1,5 0 3-16,0 2 2 0,5-5 0 15,-2 5 1-15,4-3-5 16,-4 1 2-16,3-4 0 16,0-2 3-16,0 4-3 15,2 1 8-15,3 0-5 16,1 1 1-16,1-4-1 16,2 2 0-16,-3 0 0 15,3-2 0-15,-3-1 1 16,4 4-3-16,-4 1 6 15,3 0-11-15,0-2 11 16,-3 1-7-16,3 3 5 0,-4-5-4 16,8 3 2-1,-2 2 0-15,1 0 0 0,0 0 0 16,2 0-3-16,-1 0 5 16,1 0-6-16,4 0 7 15,-5 0-4-15,6 0 2 16,1 0 0-16,0 0 2 15,0 0-2-15,0 0-1 16,0 0 3-16,0 0-10 16,0 0 1-16,0 0 5 15,0 0-1-15,0 0 1 16,0-5-3-16,0-8 4 0,0-8 0 16,0-4 0-1,0-9 0-15,0 3 5 0,5 2-6 16,-5 0 1-16,0 1 0 15,0 0-2-15,0 5-18 16,0-4-17-16,0 7-12 16,0 6-17-16,0 8-33 15,0 6-67-15,0 0-38 16</inkml:trace>
  <inkml:trace contextRef="#ctx0" brushRef="#br0" timeOffset="40449.556">21377 12129 36 0,'0'0'120'16,"0"0"-77"-16,0 0 6 15,0 0 20-15,0 0-12 16,0 0-28-16,0 0 1 16,-16 0-15-16,16 0 13 15,0 0-9-15,0 0 13 16,-2 0 10-16,0 0-1 0,-1 21-1 16,-1 15-18-16,0 20-4 15,-4 12-7-15,6 14 13 16,2 15-15-16,0 10 4 15,0 6 5-15,0 8-4 16,8 3-8-16,2 4 0 16,-3-5-2-16,-3-16-4 15,1-15 6-15,-2-25-6 16,-3-15-3-16,1-16 1 16,-1-12-3-16,0-11-31 15,0-9-22-15,0-4-23 16,0 0-1-16,0 0-18 15,5-8-64-15,0-6 7 16</inkml:trace>
  <inkml:trace contextRef="#ctx0" brushRef="#br0" timeOffset="40997.436">22302 11944 37 0,'0'0'141'15,"0"0"-95"-15,0 0 13 16,0 0 1-16,0 0-22 15,0 0 8-15,0 0-8 16,24 69 8-16,-15-28-18 0,1 15 7 16,-4 20 14-16,-2 22-8 15,-1 22-3-15,-1 24 7 16,0 8-20-16,-2 2-4 16,0 0-16-16,0-10 16 15,0-8 2-15,0-13-23 16,-2-17 0-16,2-22 6 15,0-17-6-15,0-14-5 16,0-15-42-16,0-11-23 16,0-13-40-16,0-14 6 15,0-21-58-15,0-23-16 16</inkml:trace>
  <inkml:trace contextRef="#ctx0" brushRef="#br0" timeOffset="41635.3436">20942 12562 7 0,'0'0'204'16,"0"0"-123"-16,0 0-58 15,0 0 24-15,0 0-13 16,0 0-26-16,85 0 62 16,-7 0 15-16,24 0-14 15,15 0-51-15,20 0 5 16,17-14-6-16,5 1-16 16,5-1 3-16,-8-4-6 15,-11 2-6-15,-13 8-33 16,-15 1-11-16,-13 7 4 15,-15 0 22-15,-14 0 7 16,-8 0 17-16,-7 0-1 0,-8 0 0 16,-12 0-31-1,-16 0 6-15,-7 0-52 0,-11 0-55 16,-6 0-48-16</inkml:trace>
  <inkml:trace contextRef="#ctx0" brushRef="#br0" timeOffset="42263.2727">20811 13128 142 0,'0'0'181'0,"0"0"-181"16,0 0-2-16,0 0 2 15,0 0 49-15,0 0 15 16,167 10-9-16,-69-8 11 16,22 0-6-16,16 1-5 0,3-3-24 15,3 0-20-15,3 0 3 16,-2-3 10-16,-8 3-17 15,-12 0-7-15,-18 0 3 16,-16 0-3-16,-14 5-2 16,-16 10-35-16,-14-1-14 15,-18-6-25-15,-12 4-12 16,-9-3-79-16,-6-6-79 16</inkml:trace>
  <inkml:trace contextRef="#ctx0" brushRef="#br0" timeOffset="47876.3231">20790 11656 0 0,'0'0'23'16,"0"0"-5"-16,0 0 4 16,0 0 8-16,0 0 1 15,0 0-6-15,0-12 6 16,0 12-16-16,0 0 13 16,0 0 6-16,0 0-4 15,0 0 1-15,0 0-2 16,0 0-5-16,0 0 0 15,0 0 1-15,0 0-22 16,0 4 0-16,0 15 0 0,0 4 10 16,0 9 13-16,0-1-20 15,0-1 12-15,0-4-16 16,0-6-2-16,0-3 5 16,0-8-8-16,0-4 5 15,0-2-4-15,0-3 1 16,0 0 1-16,0 0 3 15,0 0 2-15,0-3 0 16,0-11-4-16,0-6 1 16,0 1 2-16,0 1-5 15,0 0 3-15,0-2-2 16,0 2 0-16,0-1-1 0,0 8 0 16,0-2-2-1,0 7-1-15,0 6-12 0,0 0 16 16,0 0-15-16,0 0 2 15,0 0-22-15,0 0 17 16,0 0-7-16,0 9-1 16,0 8-33-16,0 2-13 15,0 3-27-15,0 0-30 16</inkml:trace>
  <inkml:trace contextRef="#ctx0" brushRef="#br0" timeOffset="48934.843">20429 11753 51 0,'0'0'61'0,"0"0"30"16,0 0-14-16,0 0 5 15,0 0-7-15,0 0-6 16,0 0-5-16,-11 0 1 15,9 8-5-15,-5 4-15 16,1 12-14-16,-4 5-30 16,2 8 2-16,-1 4-1 15,0-2-4-15,4-6 2 16,1 1-6-16,2-9-24 16,2-6-15-16,0-9-40 15,0-6-23-15,2-4-56 0,16-17 24 16,-1-19-32-1</inkml:trace>
  <inkml:trace contextRef="#ctx0" brushRef="#br0" timeOffset="49627.2221">20536 11943 5 0,'0'0'0'0,"0"0"11"16,0 0 8-16,0 0 33 0,0 0-19 15,0 0 9 1,3 0 27-16,-3 0 26 0,0 0-6 16,0 1-26-16,0 6-3 15,0 7-25-15,0 4-11 16,0 2-10-16,0 0-9 15,0 3-5-15,0-5-5 16,0 0-9-16,0 0-22 16,0-8-22-16,1 2-32 15,6-12-38-15,1 0-71 16</inkml:trace>
  <inkml:trace contextRef="#ctx0" brushRef="#br0" timeOffset="70397.9612">11879 16449 26 0,'0'0'34'16,"0"0"-6"-16,0 0-4 16,0 0 13-16,0 0 13 15,0 0 3-15,0 0-3 0,0 0-20 16,0 0-11-16,0 0-15 16,0 0-4-16,0 0-3 15,0 0 1-15,0 0 1 16,0 0 1-16,0 0-3 15,0 0 6-15,0 0 3 16,0 0 1-16,0 0 6 16,0 0 2-16,0 0 4 15,0 0 5-15,0 0-1 16,0 0-1-16,0 0-13 16,0 0 6-16,0 0-14 15,0 0 9-15,0 0-7 16,0 0 1-16,0 0-4 0,0 0 0 15,0 0 0-15,0 0 0 16,0 0 0-16,0 0 5 16,6 0-2-16,5 0 1 15,3 0 2-15,1 0-2 16,3 0-4-16,2 0 0 16,0 0 3-16,2 0-1 15,1 0 0-15,-1 0 1 16,2-4 0-16,3 4 3 15,2 0 9-15,-1 0-10 16,2 0 1-16,6 0-3 16,-2 0 3-16,4 0-3 0,-3 0 0 15,-4 0-2 1,1 0 11-16,1 0-12 0,-1 0 8 16,0 0-2-16,-4 0-1 15,0 0-4-15,-5 0 1 16,-2 0 2-16,0 0-3 15,-1 0 7-15,-3 0-7 16,0 0 10-16,-5 0-11 16,2 0 3-16,-3 0-1 15,-2 0-2-15,-5 0 2 16,1 0-2-16,-2 0 0 16,-3 0 4-16,2 0-7 15,0 0 3-15,-2 0 0 16,4 0 0-16,-2 0 2 15,-2 0-1-15,2 0-1 0,-2 0 2 16,0 0-2-16,0 0 3 16,0 0-3-16,0 0-5 15,0 0-23-15,0 0-24 16,0 0-19-16,0-4-69 16,0-4-80-16</inkml:trace>
  <inkml:trace contextRef="#ctx0" brushRef="#br0" timeOffset="71297.623">12886 16302 70 0,'0'0'41'16,"0"0"-24"-16,0 0 33 15,0 0-4-15,0 0-8 16,0 0-6-16,6 0 1 16,-6 0-5-16,0 0-4 0,0 0 10 15,0 0-7-15,0 0 6 16,0 0-23-16,5 0-10 16,2 0-4-16,4 9 3 15,6-4 1-15,4 4 0 16,1 5 0-16,3-2 0 15,0 2 3-15,-4-1 1 16,2-3-6-16,-5 3 2 16,-1-3 0-16,-1-2 0 15,-3 2 0-15,-2-3 0 16,-1-2 0-16,-4 3-3 16,-2-7 6-16,-1 4-3 15,-3-5 4-15,0 0-2 16,0 0 5-16,0 4 4 15,0-4 6-15,0 3-16 0,0 4 12 16,-16 1 21-16,-8 0-34 16,-5 6 2-16,-2-5-2 15,-1 3 3-15,-2 3 1 16,6-7 2-16,3 6-3 16,7-5 3-16,5-9 14 15,4 5-20-15,5-5 2 16,0 0-5-16,3 0 3 15,1 0 0-15,-2 0-8 16,2-5-4-16,0-4 2 16,0-5 1-16,0 11 6 15,0-12-8-15,0 3-5 0,0-6-16 16,3-4 10-16,3 8-35 16,-1 5-6-16,-3 4-20 15,-2 5-25-15,0 0-25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74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575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14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6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85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71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0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75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4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5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28AA8-3E74-4079-B7AB-FB83CE751FD6}" type="datetimeFigureOut">
              <a:rPr lang="pt-BR" smtClean="0"/>
              <a:t>30/10/2020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B5F3-FDAC-4BDB-80AF-1E8C5375EF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octave/download.html#ms-window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ApresentacaoDoutorado.ppt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Tópicos em Tecnologia da Informação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Ivan Oliveira Lopes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31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Processamento automático de imagens;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700808"/>
            <a:ext cx="90773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0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err="1" smtClean="0"/>
              <a:t>Kinect</a:t>
            </a:r>
            <a:r>
              <a:rPr lang="pt-BR" dirty="0" smtClean="0"/>
              <a:t>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823045"/>
            <a:ext cx="79914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4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Exemplo Correios;</a:t>
            </a:r>
          </a:p>
          <a:p>
            <a:pPr lvl="2"/>
            <a:r>
              <a:rPr lang="pt-BR" b="1" dirty="0" smtClean="0"/>
              <a:t>Aplicação</a:t>
            </a:r>
            <a:r>
              <a:rPr lang="pt-BR" dirty="0" smtClean="0"/>
              <a:t>: leitura automática de endereços em correspondências;</a:t>
            </a:r>
          </a:p>
          <a:p>
            <a:pPr lvl="2"/>
            <a:r>
              <a:rPr lang="pt-BR" b="1" dirty="0" smtClean="0"/>
              <a:t>Problema</a:t>
            </a:r>
            <a:r>
              <a:rPr lang="pt-BR" dirty="0" smtClean="0"/>
              <a:t>: ler endereço em correspondências</a:t>
            </a:r>
          </a:p>
          <a:p>
            <a:pPr lvl="2"/>
            <a:r>
              <a:rPr lang="pt-BR" b="1" dirty="0" smtClean="0"/>
              <a:t>Resultado</a:t>
            </a:r>
            <a:r>
              <a:rPr lang="pt-BR" dirty="0" smtClean="0"/>
              <a:t>: sequência de caracteres alfanuméricos (nome da rua e número)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8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Desafios:</a:t>
            </a:r>
          </a:p>
          <a:p>
            <a:pPr lvl="2"/>
            <a:r>
              <a:rPr lang="pt-BR" dirty="0" smtClean="0"/>
              <a:t>Variação na iluminação;</a:t>
            </a:r>
          </a:p>
          <a:p>
            <a:pPr lvl="2"/>
            <a:r>
              <a:rPr lang="pt-BR" dirty="0" smtClean="0"/>
              <a:t>Ruído na imagem;</a:t>
            </a:r>
          </a:p>
          <a:p>
            <a:pPr lvl="2"/>
            <a:r>
              <a:rPr lang="pt-BR" dirty="0" smtClean="0"/>
              <a:t>Sombras;</a:t>
            </a:r>
          </a:p>
          <a:p>
            <a:pPr lvl="2"/>
            <a:r>
              <a:rPr lang="pt-BR" dirty="0" smtClean="0"/>
              <a:t>Câmera não estática;</a:t>
            </a:r>
          </a:p>
          <a:p>
            <a:pPr lvl="2"/>
            <a:r>
              <a:rPr lang="pt-BR" dirty="0" smtClean="0"/>
              <a:t>Objetos dinâmicos (árvores, nuvens, lagos, pessoas, pássaros);</a:t>
            </a:r>
          </a:p>
          <a:p>
            <a:pPr lvl="2"/>
            <a:r>
              <a:rPr lang="pt-BR" dirty="0" smtClean="0"/>
              <a:t>Complexidade da cena;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84784"/>
            <a:ext cx="38195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93417"/>
            <a:ext cx="23526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93417"/>
            <a:ext cx="23336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4231417"/>
            <a:ext cx="292417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6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Desafios: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858233"/>
            <a:ext cx="8532440" cy="481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5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Fronteiras de PDI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399753"/>
            <a:ext cx="753427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4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5974080" cy="445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5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45335"/>
            <a:ext cx="8921431" cy="398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0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7" y="1737476"/>
            <a:ext cx="9062377" cy="392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/>
              <p14:cNvContentPartPr/>
              <p14:nvPr/>
            </p14:nvContentPartPr>
            <p14:xfrm>
              <a:off x="5130720" y="1364040"/>
              <a:ext cx="903600" cy="23562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2440" y="1359720"/>
                <a:ext cx="916920" cy="23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5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7" y="1557574"/>
            <a:ext cx="8876429" cy="475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5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" y="1124743"/>
            <a:ext cx="9129255" cy="5132699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3563888" y="2924944"/>
            <a:ext cx="648072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 10">
            <a:hlinkClick r:id="rId3"/>
          </p:cNvPr>
          <p:cNvSpPr/>
          <p:nvPr/>
        </p:nvSpPr>
        <p:spPr>
          <a:xfrm>
            <a:off x="539552" y="476672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https://www.gnu.org/software/octave/download.html#ms-windows</a:t>
            </a:r>
          </a:p>
        </p:txBody>
      </p:sp>
    </p:spTree>
    <p:extLst>
      <p:ext uri="{BB962C8B-B14F-4D97-AF65-F5344CB8AC3E}">
        <p14:creationId xmlns:p14="http://schemas.microsoft.com/office/powerpoint/2010/main" val="15536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9"/>
            <a:ext cx="8992510" cy="367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78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Etapas de PDI: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" y="1801864"/>
            <a:ext cx="9054852" cy="43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3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Objetivos de PDI:</a:t>
            </a:r>
          </a:p>
          <a:p>
            <a:pPr lvl="1"/>
            <a:r>
              <a:rPr lang="pt-BR" dirty="0" smtClean="0"/>
              <a:t>Melhorar a qualidade da imagem para que o observador “veja melhor”;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060848"/>
            <a:ext cx="793432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105146"/>
            <a:ext cx="78962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91" y="2113440"/>
            <a:ext cx="41433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Objetivos de PDI:</a:t>
            </a:r>
          </a:p>
          <a:p>
            <a:pPr lvl="1"/>
            <a:r>
              <a:rPr lang="pt-BR" dirty="0" smtClean="0"/>
              <a:t>Melhorar a qualidade da imagem para que o observador “veja melhor”;</a:t>
            </a:r>
          </a:p>
          <a:p>
            <a:pPr lvl="1"/>
            <a:r>
              <a:rPr lang="pt-BR" dirty="0" smtClean="0"/>
              <a:t>Preparar a imagem para ser analisada pelo próprio computador, melhorando a chance de sucesso em cada etapa de PDI;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9000"/>
            <a:ext cx="4824536" cy="180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21" y="3429000"/>
            <a:ext cx="36861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625364"/>
            <a:ext cx="18097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5301208"/>
            <a:ext cx="3312368" cy="110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301208"/>
            <a:ext cx="3312367" cy="110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419872" y="643329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1,81 Mb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897646" y="641966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79,4 </a:t>
            </a:r>
            <a:r>
              <a:rPr lang="pt-BR" dirty="0"/>
              <a:t>K</a:t>
            </a:r>
            <a:r>
              <a:rPr lang="pt-BR" dirty="0" smtClean="0"/>
              <a:t>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752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História:</a:t>
            </a:r>
          </a:p>
          <a:p>
            <a:pPr lvl="1"/>
            <a:r>
              <a:rPr lang="pt-BR" dirty="0" smtClean="0"/>
              <a:t>Surgimento de PDI: Melhoramento de imagens digitalizadas para jornais enviadas por meio de cabo submarino de Londres para New York (1920) – Sistema </a:t>
            </a:r>
            <a:r>
              <a:rPr lang="pt-BR" dirty="0" err="1" smtClean="0"/>
              <a:t>Bartlane</a:t>
            </a:r>
            <a:r>
              <a:rPr lang="pt-BR" dirty="0" smtClean="0"/>
              <a:t> reduziu o tempo requerido de mais de uma semana para menos de 3 horas.</a:t>
            </a:r>
          </a:p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36766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371514" y="6341740"/>
            <a:ext cx="17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 Níveis de cinza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84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História: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024336" cy="268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38523" y="4544126"/>
            <a:ext cx="25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1929 – 15 níveis de cinza</a:t>
            </a:r>
            <a:endParaRPr lang="pt-B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686" y="1833675"/>
            <a:ext cx="2809714" cy="26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508104" y="4544126"/>
            <a:ext cx="262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1964 – 256 níveis de cinza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30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História: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979712" y="1196752"/>
            <a:ext cx="533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2020 – Diversas possibilidades</a:t>
            </a:r>
            <a:endParaRPr lang="pt-BR" sz="3200" b="1" dirty="0"/>
          </a:p>
        </p:txBody>
      </p:sp>
      <p:sp>
        <p:nvSpPr>
          <p:cNvPr id="4" name="Retângulo 3"/>
          <p:cNvSpPr/>
          <p:nvPr/>
        </p:nvSpPr>
        <p:spPr>
          <a:xfrm>
            <a:off x="395536" y="2780928"/>
            <a:ext cx="135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Astronomia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331640" y="5300125"/>
            <a:ext cx="153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Futebol - VAR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645281" y="2610838"/>
            <a:ext cx="135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12" name="Retângulo 11">
            <a:hlinkClick r:id="rId2" action="ppaction://hlinkpres?slideindex=1&amp;slidetitle="/>
          </p:cNvPr>
          <p:cNvSpPr/>
          <p:nvPr/>
        </p:nvSpPr>
        <p:spPr>
          <a:xfrm>
            <a:off x="5508103" y="4684494"/>
            <a:ext cx="1802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Direitos Autorais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3059832" y="3573016"/>
            <a:ext cx="135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Agricultura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4828874" y="5949280"/>
            <a:ext cx="1687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Autenticidade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62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Introdução:</a:t>
            </a:r>
          </a:p>
          <a:p>
            <a:pPr lvl="1"/>
            <a:r>
              <a:rPr lang="pt-BR" dirty="0" smtClean="0"/>
              <a:t>Uma Imagem pode ser definida como uma função de duas variáveis: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pt-BR" dirty="0"/>
              <a:t>	</a:t>
            </a:r>
            <a:r>
              <a:rPr lang="pt-BR" dirty="0" smtClean="0"/>
              <a:t>			 </a:t>
            </a:r>
            <a:r>
              <a:rPr lang="pt-BR" i="1" dirty="0" smtClean="0"/>
              <a:t>f(</a:t>
            </a:r>
            <a:r>
              <a:rPr lang="pt-BR" i="1" dirty="0" err="1" smtClean="0"/>
              <a:t>x,y</a:t>
            </a:r>
            <a:r>
              <a:rPr lang="pt-BR" i="1" dirty="0" smtClean="0"/>
              <a:t>)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pt-BR" dirty="0" smtClean="0"/>
              <a:t>	onde </a:t>
            </a:r>
            <a:r>
              <a:rPr lang="pt-BR" i="1" dirty="0" smtClean="0"/>
              <a:t>x</a:t>
            </a:r>
            <a:r>
              <a:rPr lang="pt-BR" dirty="0" smtClean="0"/>
              <a:t> e </a:t>
            </a:r>
            <a:r>
              <a:rPr lang="pt-BR" i="1" dirty="0" smtClean="0"/>
              <a:t>y</a:t>
            </a:r>
            <a:r>
              <a:rPr lang="pt-BR" dirty="0" smtClean="0"/>
              <a:t> são as coordenadas espaciais (planas) e a amplitude de  </a:t>
            </a:r>
            <a:r>
              <a:rPr lang="pt-BR" i="1" dirty="0" smtClean="0"/>
              <a:t>f  </a:t>
            </a:r>
            <a:r>
              <a:rPr lang="pt-BR" dirty="0" smtClean="0"/>
              <a:t>em qualquer par de coordenadas </a:t>
            </a:r>
            <a:r>
              <a:rPr lang="pt-BR" i="1" dirty="0" smtClean="0"/>
              <a:t>(</a:t>
            </a:r>
            <a:r>
              <a:rPr lang="pt-BR" i="1" dirty="0" err="1" smtClean="0"/>
              <a:t>x,y</a:t>
            </a:r>
            <a:r>
              <a:rPr lang="pt-BR" i="1" dirty="0" smtClean="0"/>
              <a:t>)</a:t>
            </a:r>
            <a:r>
              <a:rPr lang="pt-BR" dirty="0" smtClean="0"/>
              <a:t> é a intensidade do nível de cinza da Imagem.</a:t>
            </a:r>
          </a:p>
          <a:p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/>
              <p14:cNvContentPartPr/>
              <p14:nvPr/>
            </p14:nvContentPartPr>
            <p14:xfrm>
              <a:off x="263160" y="567360"/>
              <a:ext cx="8199360" cy="60498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40" y="560880"/>
                <a:ext cx="8213040" cy="60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85800" y="758403"/>
            <a:ext cx="7924800" cy="1014413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400">
                <a:solidFill>
                  <a:srgbClr val="FF0000"/>
                </a:solidFill>
              </a:rPr>
              <a:t> Amostragem</a:t>
            </a:r>
            <a:r>
              <a:rPr lang="pt-BR" sz="2400"/>
              <a:t> </a:t>
            </a:r>
            <a:r>
              <a:rPr lang="pt-BR" sz="2400">
                <a:sym typeface="Wingdings" pitchFamily="2" charset="2"/>
              </a:rPr>
              <a:t> Digitalização dos valores das coordenadas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400">
                <a:solidFill>
                  <a:srgbClr val="FF0000"/>
                </a:solidFill>
                <a:sym typeface="Wingdings" pitchFamily="2" charset="2"/>
              </a:rPr>
              <a:t> Quantização</a:t>
            </a:r>
            <a:r>
              <a:rPr lang="pt-BR" sz="2400">
                <a:sym typeface="Wingdings" pitchFamily="2" charset="2"/>
              </a:rPr>
              <a:t>  Digitalização os valores de amplitude</a:t>
            </a:r>
            <a:endParaRPr lang="pt-BR" sz="240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914400" y="2301280"/>
            <a:ext cx="7467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400" dirty="0"/>
              <a:t> Uma imagem </a:t>
            </a:r>
            <a:r>
              <a:rPr lang="pt-BR" sz="2400" i="1" dirty="0"/>
              <a:t>f(</a:t>
            </a:r>
            <a:r>
              <a:rPr lang="pt-BR" sz="2400" i="1" dirty="0" err="1"/>
              <a:t>x,y</a:t>
            </a:r>
            <a:r>
              <a:rPr lang="pt-BR" sz="2400" i="1" dirty="0"/>
              <a:t>)</a:t>
            </a:r>
            <a:r>
              <a:rPr lang="pt-BR" sz="2400" dirty="0"/>
              <a:t> é amostrada resultando em </a:t>
            </a:r>
            <a:endParaRPr lang="en-US" sz="2400" dirty="0"/>
          </a:p>
          <a:p>
            <a:pPr>
              <a:spcBef>
                <a:spcPct val="50000"/>
              </a:spcBef>
            </a:pPr>
            <a:r>
              <a:rPr lang="en-US" sz="2400" dirty="0"/>
              <a:t>		</a:t>
            </a:r>
            <a:r>
              <a:rPr lang="pt-BR" sz="2400" dirty="0">
                <a:solidFill>
                  <a:srgbClr val="FF0000"/>
                </a:solidFill>
              </a:rPr>
              <a:t>M linhas e N colunas</a:t>
            </a:r>
            <a:r>
              <a:rPr lang="pt-BR" sz="2400" dirty="0"/>
              <a:t>.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914400" y="352048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400"/>
              <a:t> Esta imagem tem Tamanho    </a:t>
            </a:r>
            <a:r>
              <a:rPr lang="pt-BR" sz="2400">
                <a:solidFill>
                  <a:srgbClr val="FF0000"/>
                </a:solidFill>
              </a:rPr>
              <a:t>M x N</a:t>
            </a:r>
            <a:r>
              <a:rPr lang="pt-BR" sz="2400"/>
              <a:t> 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90600" y="4293096"/>
            <a:ext cx="693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400" dirty="0"/>
              <a:t> Os valores das coordenadas </a:t>
            </a:r>
            <a:r>
              <a:rPr lang="pt-BR" sz="2400" i="1" dirty="0"/>
              <a:t>(</a:t>
            </a:r>
            <a:r>
              <a:rPr lang="pt-BR" sz="2400" i="1" dirty="0" err="1"/>
              <a:t>x,y</a:t>
            </a:r>
            <a:r>
              <a:rPr lang="pt-BR" sz="2400" i="1" dirty="0"/>
              <a:t>)</a:t>
            </a:r>
            <a:r>
              <a:rPr lang="pt-BR" sz="2400" dirty="0"/>
              <a:t> são discretos: valores inteiros e positivos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90600" y="5301208"/>
            <a:ext cx="693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400" dirty="0"/>
              <a:t> Os valores dos níveis de cinza </a:t>
            </a:r>
            <a:r>
              <a:rPr lang="pt-BR" sz="2400" i="1" dirty="0"/>
              <a:t>f(</a:t>
            </a:r>
            <a:r>
              <a:rPr lang="pt-BR" sz="2400" i="1" dirty="0" err="1"/>
              <a:t>x,y</a:t>
            </a:r>
            <a:r>
              <a:rPr lang="pt-BR" sz="2400" i="1" dirty="0"/>
              <a:t>)</a:t>
            </a:r>
            <a:r>
              <a:rPr lang="pt-BR" sz="2400" dirty="0"/>
              <a:t> são discretos: valores reais e positivos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Tinta 2"/>
              <p14:cNvContentPartPr/>
              <p14:nvPr/>
            </p14:nvContentPartPr>
            <p14:xfrm>
              <a:off x="4276440" y="1071720"/>
              <a:ext cx="4752000" cy="4894200"/>
            </p14:xfrm>
          </p:contentPart>
        </mc:Choice>
        <mc:Fallback>
          <p:pic>
            <p:nvPicPr>
              <p:cNvPr id="3" name="Tinta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0320" y="1063440"/>
                <a:ext cx="4764240" cy="49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2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68363"/>
            <a:ext cx="50292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4953000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17525" y="3927475"/>
            <a:ext cx="2127250" cy="482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/>
              <a:t>Imagem Digital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 flipV="1">
            <a:off x="914400" y="3200400"/>
            <a:ext cx="60960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851525" y="1260475"/>
            <a:ext cx="835025" cy="482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/>
              <a:t>Píxel</a:t>
            </a: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 flipH="1">
            <a:off x="5029200" y="1447800"/>
            <a:ext cx="838200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308725" y="2708275"/>
            <a:ext cx="2347913" cy="8477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/>
              <a:t>Nível de cinza do</a:t>
            </a:r>
            <a:br>
              <a:rPr lang="pt-BR"/>
            </a:br>
            <a:r>
              <a:rPr lang="pt-BR"/>
              <a:t>píxel</a:t>
            </a:r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6705600" y="3581400"/>
            <a:ext cx="38100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9563" y="188640"/>
            <a:ext cx="208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Plano de Curso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563" y="177281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Aulas</a:t>
            </a:r>
            <a:endParaRPr lang="pt-BR" sz="24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169563" y="3355856"/>
            <a:ext cx="1530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Avaliações</a:t>
            </a:r>
            <a:endParaRPr lang="pt-BR" sz="2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Tinta 2"/>
              <p14:cNvContentPartPr/>
              <p14:nvPr/>
            </p14:nvContentPartPr>
            <p14:xfrm>
              <a:off x="351360" y="1689840"/>
              <a:ext cx="5460120" cy="4301280"/>
            </p14:xfrm>
          </p:contentPart>
        </mc:Choice>
        <mc:Fallback>
          <p:pic>
            <p:nvPicPr>
              <p:cNvPr id="3" name="Tinta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000" y="1684440"/>
                <a:ext cx="5480280" cy="43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9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14400" y="846981"/>
            <a:ext cx="6705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/>
              <a:t>Resolução Espacial - Amostragem</a:t>
            </a:r>
            <a:endParaRPr lang="pt-BR" sz="3200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67544" y="1650256"/>
            <a:ext cx="8239563" cy="46166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sz="2400" dirty="0"/>
              <a:t>É a capacidade de se distinguir detalhes em uma Imagem Digital.</a:t>
            </a:r>
          </a:p>
        </p:txBody>
      </p:sp>
    </p:spTree>
    <p:extLst>
      <p:ext uri="{BB962C8B-B14F-4D97-AF65-F5344CB8AC3E}">
        <p14:creationId xmlns:p14="http://schemas.microsoft.com/office/powerpoint/2010/main" val="409591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14400" y="846981"/>
            <a:ext cx="67056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smtClean="0"/>
              <a:t>Resolução Espacial</a:t>
            </a:r>
            <a:endParaRPr lang="pt-BR" sz="3200" b="1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20" y="-43972"/>
            <a:ext cx="5760000" cy="238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20" y="2309029"/>
            <a:ext cx="5760000" cy="224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12" y="4581128"/>
            <a:ext cx="5760000" cy="225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1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07504" y="692696"/>
            <a:ext cx="8928992" cy="68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/>
              <a:t>Quantização - Digitalização da amplitude (níveis de cinza)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2529"/>
            <a:ext cx="8928992" cy="508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07504" y="692696"/>
            <a:ext cx="8928992" cy="68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/>
              <a:t>Quantização - Digitalização da amplitude (níveis de cinza)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" y="1824845"/>
            <a:ext cx="9056605" cy="36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3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>
            <a:normAutofit/>
          </a:bodyPr>
          <a:lstStyle/>
          <a:p>
            <a:r>
              <a:rPr lang="pt-BR" dirty="0" smtClean="0"/>
              <a:t>Exercícios:</a:t>
            </a:r>
          </a:p>
          <a:p>
            <a:pPr marL="0" indent="0">
              <a:buNone/>
            </a:pPr>
            <a:r>
              <a:rPr lang="pt-BR" dirty="0" smtClean="0"/>
              <a:t>1) Abrir uma imagem;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Fazer um quadrado preto na imagem de tamanho 35 largura X 55 altura;</a:t>
            </a:r>
          </a:p>
          <a:p>
            <a:pPr marL="0" indent="0">
              <a:buNone/>
            </a:pPr>
            <a:r>
              <a:rPr lang="pt-BR" dirty="0" smtClean="0"/>
              <a:t>2) Deixar a imagem mais clara;</a:t>
            </a:r>
          </a:p>
          <a:p>
            <a:pPr marL="0" indent="0">
              <a:buNone/>
            </a:pPr>
            <a:r>
              <a:rPr lang="pt-BR" dirty="0" smtClean="0"/>
              <a:t>     Deixar a imagem mais escura;</a:t>
            </a:r>
          </a:p>
          <a:p>
            <a:pPr marL="0" indent="0">
              <a:buNone/>
            </a:pPr>
            <a:r>
              <a:rPr lang="pt-BR" dirty="0" smtClean="0"/>
              <a:t>3) </a:t>
            </a:r>
            <a:r>
              <a:rPr lang="pt-BR" dirty="0" err="1" smtClean="0"/>
              <a:t>Binarizar</a:t>
            </a:r>
            <a:r>
              <a:rPr lang="pt-BR" dirty="0" smtClean="0"/>
              <a:t> a imagem;</a:t>
            </a:r>
          </a:p>
          <a:p>
            <a:pPr marL="0" indent="0">
              <a:buNone/>
            </a:pPr>
            <a:r>
              <a:rPr lang="pt-BR" dirty="0" smtClean="0"/>
              <a:t>4) Deixar a imagem com 4 níveis de cinza;</a:t>
            </a:r>
          </a:p>
          <a:p>
            <a:pPr marL="0" indent="0">
              <a:buNone/>
            </a:pPr>
            <a:r>
              <a:rPr lang="pt-BR" dirty="0" smtClean="0"/>
              <a:t>5) Deixar a imagem com 8 níveis de cinza;</a:t>
            </a:r>
          </a:p>
        </p:txBody>
      </p:sp>
    </p:spTree>
    <p:extLst>
      <p:ext uri="{BB962C8B-B14F-4D97-AF65-F5344CB8AC3E}">
        <p14:creationId xmlns:p14="http://schemas.microsoft.com/office/powerpoint/2010/main" val="183566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Quais os 5 sentidos humanos?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“Qual o sentido mais avançado?”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Por isso as imagens, de certa forma, exercem o papel mais importante na percepção humana.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8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Os aparelhos eletrônicos compreendem uma imagem de mais modos que o ser humano.</a:t>
            </a:r>
          </a:p>
          <a:p>
            <a:pPr lvl="1"/>
            <a:r>
              <a:rPr lang="pt-BR" dirty="0" smtClean="0"/>
              <a:t>Banda visual do espectro eletro magnético;</a:t>
            </a:r>
          </a:p>
          <a:p>
            <a:pPr lvl="1"/>
            <a:r>
              <a:rPr lang="pt-BR" dirty="0" smtClean="0"/>
              <a:t>Banda de ondas gama;</a:t>
            </a:r>
          </a:p>
          <a:p>
            <a:pPr lvl="1"/>
            <a:r>
              <a:rPr lang="pt-BR" dirty="0" smtClean="0"/>
              <a:t>Bandas de rádio;</a:t>
            </a:r>
          </a:p>
          <a:p>
            <a:pPr lvl="2"/>
            <a:r>
              <a:rPr lang="pt-BR" dirty="0" smtClean="0"/>
              <a:t>Ultrassom;</a:t>
            </a:r>
          </a:p>
          <a:p>
            <a:pPr lvl="2"/>
            <a:r>
              <a:rPr lang="pt-BR" dirty="0" smtClean="0"/>
              <a:t>Microscopia eletrônica;</a:t>
            </a:r>
          </a:p>
          <a:p>
            <a:pPr lvl="2"/>
            <a:r>
              <a:rPr lang="pt-BR" dirty="0" smtClean="0"/>
              <a:t>Imagens gerados por computador.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45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349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Melhoria de informação visual para interpretação humana;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4" y="2204045"/>
            <a:ext cx="717232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8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Edição/Manipulação de imagens;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736551"/>
            <a:ext cx="84296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7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pt-BR" dirty="0" smtClean="0"/>
              <a:t>Processamento Digital de 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20688"/>
            <a:ext cx="8784976" cy="6120680"/>
          </a:xfrm>
        </p:spPr>
        <p:txBody>
          <a:bodyPr/>
          <a:lstStyle/>
          <a:p>
            <a:r>
              <a:rPr lang="pt-BR" dirty="0" smtClean="0"/>
              <a:t>Aplicações de PDI?</a:t>
            </a:r>
          </a:p>
          <a:p>
            <a:pPr lvl="1"/>
            <a:r>
              <a:rPr lang="pt-BR" dirty="0" smtClean="0"/>
              <a:t>Processamento automático de imagens;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740743"/>
            <a:ext cx="9039225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8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2170</TotalTime>
  <Words>685</Words>
  <Application>Microsoft Office PowerPoint</Application>
  <PresentationFormat>Apresentação na tela (4:3)</PresentationFormat>
  <Paragraphs>131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Tema do Office</vt:lpstr>
      <vt:lpstr>Tópicos em Tecnologia da Informação</vt:lpstr>
      <vt:lpstr>Apresentação do PowerPoint</vt:lpstr>
      <vt:lpstr>Apresentação do PowerPoint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Processamento Digital de Imagens</vt:lpstr>
      <vt:lpstr>Apresentação do PowerPoint</vt:lpstr>
      <vt:lpstr>Processamento Digital de Imagens</vt:lpstr>
      <vt:lpstr>Processamento Digital de Imagens</vt:lpstr>
      <vt:lpstr>Processamento Digital de Imagens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em Tecnologia da Informação</dc:title>
  <dc:creator>ivan oliveira lopes</dc:creator>
  <cp:lastModifiedBy>ivan oliveira lopes</cp:lastModifiedBy>
  <cp:revision>52</cp:revision>
  <dcterms:created xsi:type="dcterms:W3CDTF">2019-08-02T10:39:43Z</dcterms:created>
  <dcterms:modified xsi:type="dcterms:W3CDTF">2020-10-31T00:43:12Z</dcterms:modified>
</cp:coreProperties>
</file>